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65" r:id="rId7"/>
    <p:sldId id="262" r:id="rId8"/>
    <p:sldId id="266" r:id="rId9"/>
    <p:sldId id="267" r:id="rId10"/>
    <p:sldId id="272" r:id="rId11"/>
    <p:sldId id="273" r:id="rId12"/>
    <p:sldId id="274" r:id="rId13"/>
    <p:sldId id="279" r:id="rId14"/>
    <p:sldId id="280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BAB0-8C7A-4EA0-BD42-CA3CA27D0F0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5B6E-47B4-4DDF-8D7D-506CD7C2C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91;&#1073;\Desktop\&#1057;&#1086;&#1094;&#1110;&#1072;&#1083;&#1100;&#1085;&#1072;%20&#1088;&#1077;&#1082;&#1083;&#1072;&#1084;&#1072;%20&#1087;&#1088;&#1086;&#1090;&#1080;%20&#1082;&#1091;&#1088;&#1110;&#1085;&#1085;&#1103;.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91;&#1073;\Desktop\&#1057;&#1086;&#1094;&#1110;&#1072;&#1083;&#1100;&#1085;&#1080;&#1081;%20&#1088;&#1086;&#1083;&#1080;&#1082;%20&#1087;&#1088;&#1086;&#1090;&#1080;%20&#1082;&#1091;&#1088;&#1110;&#1085;&#1085;&#1103;.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oke_01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327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64807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Правда про куріння</a:t>
            </a:r>
            <a:endParaRPr lang="ru-RU" sz="88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06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нформація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550" y="1484784"/>
            <a:ext cx="88064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Птахи (</a:t>
            </a:r>
            <a:r>
              <a:rPr lang="ru-RU" sz="2800" b="1" dirty="0" err="1" smtClean="0"/>
              <a:t>горобці</a:t>
            </a:r>
            <a:r>
              <a:rPr lang="ru-RU" sz="2800" b="1" dirty="0" smtClean="0"/>
              <a:t>, голуби) гинуть,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дзьоба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всього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піднести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скляну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паличку</a:t>
            </a:r>
            <a:endParaRPr lang="ru-RU" sz="2800" b="1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змочену</a:t>
            </a:r>
            <a:r>
              <a:rPr lang="ru-RU" sz="2800" dirty="0" smtClean="0"/>
              <a:t> </a:t>
            </a:r>
            <a:r>
              <a:rPr lang="ru-RU" sz="2800" dirty="0" err="1" smtClean="0"/>
              <a:t>нікотином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PA250305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888432" cy="3744416"/>
          </a:xfrm>
          <a:prstGeom prst="rect">
            <a:avLst/>
          </a:prstGeom>
        </p:spPr>
      </p:pic>
      <p:pic>
        <p:nvPicPr>
          <p:cNvPr id="5" name="Рисунок 4" descr="250px-Pigeon_portrait_4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492896"/>
            <a:ext cx="339539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нформація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064" y="1484785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Кролик </a:t>
            </a:r>
            <a:r>
              <a:rPr lang="ru-RU" sz="2800" b="1" dirty="0" err="1" smtClean="0"/>
              <a:t>гине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1/4 </a:t>
            </a:r>
            <a:r>
              <a:rPr lang="ru-RU" sz="2800" b="1" dirty="0" err="1" smtClean="0"/>
              <a:t>краплі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нікотину,а</a:t>
            </a:r>
            <a:r>
              <a:rPr lang="ru-RU" sz="2800" b="1" dirty="0" smtClean="0"/>
              <a:t> собака -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1/2 </a:t>
            </a:r>
            <a:r>
              <a:rPr lang="ru-RU" sz="2800" b="1" dirty="0" err="1" smtClean="0"/>
              <a:t>краплі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 </a:t>
            </a:r>
          </a:p>
          <a:p>
            <a:endParaRPr lang="ru-RU" dirty="0"/>
          </a:p>
        </p:txBody>
      </p:sp>
      <p:pic>
        <p:nvPicPr>
          <p:cNvPr id="4" name="Рисунок 3" descr="k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852936"/>
            <a:ext cx="4320481" cy="3816424"/>
          </a:xfrm>
          <a:prstGeom prst="rect">
            <a:avLst/>
          </a:prstGeom>
        </p:spPr>
      </p:pic>
      <p:pic>
        <p:nvPicPr>
          <p:cNvPr id="5" name="Рисунок 4" descr="dog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5"/>
            <a:ext cx="450016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0524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нформація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7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Для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 смертельна доза </a:t>
            </a:r>
            <a:r>
              <a:rPr lang="ru-RU" sz="2800" b="1" dirty="0" err="1" smtClean="0"/>
              <a:t>нікотину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складає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50 до 100 </a:t>
            </a:r>
            <a:r>
              <a:rPr lang="ru-RU" sz="2800" b="1" dirty="0" err="1" smtClean="0"/>
              <a:t>міліграм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2-3 </a:t>
            </a:r>
            <a:r>
              <a:rPr lang="ru-RU" sz="2800" b="1" dirty="0" err="1" smtClean="0"/>
              <a:t>краплі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Саме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така</a:t>
            </a:r>
            <a:r>
              <a:rPr lang="ru-RU" sz="2800" b="1" dirty="0" smtClean="0"/>
              <a:t> доза </a:t>
            </a:r>
            <a:r>
              <a:rPr lang="ru-RU" sz="2800" b="1" dirty="0" err="1" smtClean="0"/>
              <a:t>поступає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щодня</a:t>
            </a:r>
            <a:r>
              <a:rPr lang="ru-RU" sz="2800" b="1" dirty="0" smtClean="0"/>
              <a:t> в кров </a:t>
            </a:r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викурювання</a:t>
            </a:r>
            <a:r>
              <a:rPr lang="ru-RU" sz="2800" b="1" dirty="0" smtClean="0"/>
              <a:t> 20-25 сигарет .</a:t>
            </a:r>
          </a:p>
          <a:p>
            <a:endParaRPr lang="ru-RU" dirty="0"/>
          </a:p>
        </p:txBody>
      </p:sp>
      <p:pic>
        <p:nvPicPr>
          <p:cNvPr id="5" name="Рисунок 4" descr="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7128792" cy="369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ціальна реклама проти куріння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ціальний ролик проти куріння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мпу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7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арк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42d688bcc9ba7be29bbb3efeaadc3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rin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2809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Не</a:t>
            </a:r>
            <a:r>
              <a:rPr lang="ru-RU" sz="6600" b="1" dirty="0"/>
              <a:t> </a:t>
            </a:r>
            <a:r>
              <a:rPr lang="ru-RU" sz="6600" b="1" dirty="0" err="1">
                <a:solidFill>
                  <a:srgbClr val="FF0000"/>
                </a:solidFill>
              </a:rPr>
              <a:t>пробував</a:t>
            </a:r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</a:rPr>
              <a:t>курити</a:t>
            </a:r>
            <a:r>
              <a:rPr lang="ru-RU" sz="6600" b="1" dirty="0" smtClean="0">
                <a:solidFill>
                  <a:srgbClr val="FF0000"/>
                </a:solidFill>
              </a:rPr>
              <a:t>- </a:t>
            </a:r>
            <a:endParaRPr lang="ru-RU" sz="6600" b="1" dirty="0">
              <a:solidFill>
                <a:srgbClr val="FF0000"/>
              </a:solidFill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301208"/>
            <a:ext cx="39604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кури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69826_baa03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0"/>
            <a:ext cx="5767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r>
              <a:rPr lang="ru-RU" sz="54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ru-RU" sz="54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куріння</a:t>
            </a:r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/>
              <a:t>На </a:t>
            </a:r>
            <a:r>
              <a:rPr lang="ru-RU" sz="2400" b="1" i="1" dirty="0" err="1"/>
              <a:t>нашій</a:t>
            </a:r>
            <a:r>
              <a:rPr lang="ru-RU" sz="2400" b="1" i="1" dirty="0"/>
              <a:t> </a:t>
            </a:r>
            <a:r>
              <a:rPr lang="ru-RU" sz="2400" b="1" i="1" dirty="0" err="1"/>
              <a:t>планеті</a:t>
            </a:r>
            <a:r>
              <a:rPr lang="ru-RU" sz="2400" b="1" i="1" dirty="0"/>
              <a:t> </a:t>
            </a:r>
            <a:r>
              <a:rPr lang="ru-RU" sz="2400" b="1" i="1" dirty="0" err="1"/>
              <a:t>курять</a:t>
            </a:r>
            <a:r>
              <a:rPr lang="ru-RU" sz="2400" b="1" i="1" dirty="0"/>
              <a:t> </a:t>
            </a:r>
            <a:r>
              <a:rPr lang="ru-RU" sz="2400" b="1" i="1" dirty="0" err="1"/>
              <a:t>приблизно</a:t>
            </a:r>
            <a:r>
              <a:rPr lang="ru-RU" sz="2400" b="1" i="1" dirty="0"/>
              <a:t> 1,3 </a:t>
            </a:r>
            <a:r>
              <a:rPr lang="ru-RU" sz="2400" b="1" i="1" dirty="0" err="1"/>
              <a:t>мільярди</a:t>
            </a:r>
            <a:r>
              <a:rPr lang="ru-RU" sz="2400" b="1" i="1" dirty="0"/>
              <a:t> людей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/>
              <a:t>За 1 секунду на </a:t>
            </a:r>
            <a:r>
              <a:rPr lang="ru-RU" sz="2400" b="1" i="1" dirty="0" err="1"/>
              <a:t>Землі</a:t>
            </a:r>
            <a:r>
              <a:rPr lang="ru-RU" sz="2400" b="1" i="1" dirty="0"/>
              <a:t> </a:t>
            </a:r>
            <a:r>
              <a:rPr lang="ru-RU" sz="2400" b="1" i="1" dirty="0" err="1"/>
              <a:t>викурюється</a:t>
            </a:r>
            <a:r>
              <a:rPr lang="ru-RU" sz="2400" b="1" i="1" dirty="0"/>
              <a:t> 300 000 цигарок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err="1"/>
              <a:t>Куріння</a:t>
            </a:r>
            <a:r>
              <a:rPr lang="ru-RU" sz="2400" b="1" i="1" dirty="0"/>
              <a:t> </a:t>
            </a:r>
            <a:r>
              <a:rPr lang="ru-RU" sz="2400" b="1" i="1" dirty="0" err="1"/>
              <a:t>викликає</a:t>
            </a:r>
            <a:r>
              <a:rPr lang="ru-RU" sz="2400" b="1" i="1" dirty="0"/>
              <a:t> 6 % смертей у </a:t>
            </a:r>
            <a:r>
              <a:rPr lang="ru-RU" sz="2400" b="1" i="1" dirty="0" err="1"/>
              <a:t>всьому</a:t>
            </a:r>
            <a:r>
              <a:rPr lang="ru-RU" sz="2400" b="1" i="1" dirty="0"/>
              <a:t> </a:t>
            </a:r>
            <a:r>
              <a:rPr lang="ru-RU" sz="2400" b="1" i="1" dirty="0" err="1"/>
              <a:t>світі</a:t>
            </a:r>
            <a:endParaRPr lang="ru-RU" sz="2400" b="1" i="1" dirty="0"/>
          </a:p>
          <a:p>
            <a:pPr>
              <a:buFont typeface="Wingdings" pitchFamily="2" charset="2"/>
              <a:buChar char="Ø"/>
            </a:pPr>
            <a:r>
              <a:rPr lang="ru-RU" sz="2400" b="1" i="1" dirty="0" err="1"/>
              <a:t>Щорічно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</a:t>
            </a:r>
            <a:r>
              <a:rPr lang="ru-RU" sz="2400" b="1" i="1" dirty="0" err="1"/>
              <a:t>куріння</a:t>
            </a:r>
            <a:r>
              <a:rPr lang="ru-RU" sz="2400" b="1" i="1" dirty="0"/>
              <a:t> </a:t>
            </a:r>
            <a:r>
              <a:rPr lang="ru-RU" sz="2400" b="1" i="1" dirty="0" err="1"/>
              <a:t>вмирає</a:t>
            </a:r>
            <a:r>
              <a:rPr lang="ru-RU" sz="2400" b="1" i="1" dirty="0"/>
              <a:t> 3 </a:t>
            </a:r>
            <a:r>
              <a:rPr lang="ru-RU" sz="2400" b="1" i="1" dirty="0" err="1"/>
              <a:t>мільйони</a:t>
            </a:r>
            <a:r>
              <a:rPr lang="ru-RU" sz="2400" b="1" i="1" dirty="0"/>
              <a:t> людей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/>
              <a:t>300 </a:t>
            </a:r>
            <a:r>
              <a:rPr lang="ru-RU" sz="2400" b="1" i="1" dirty="0" err="1"/>
              <a:t>мільйонів</a:t>
            </a:r>
            <a:r>
              <a:rPr lang="ru-RU" sz="2400" b="1" i="1" dirty="0"/>
              <a:t>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живуть</a:t>
            </a:r>
            <a:r>
              <a:rPr lang="ru-RU" sz="2400" b="1" i="1" dirty="0"/>
              <a:t> </a:t>
            </a:r>
            <a:r>
              <a:rPr lang="ru-RU" sz="2400" b="1" i="1" dirty="0" err="1"/>
              <a:t>сьогодні</a:t>
            </a:r>
            <a:r>
              <a:rPr lang="ru-RU" sz="2400" b="1" i="1" dirty="0"/>
              <a:t>, </a:t>
            </a:r>
            <a:r>
              <a:rPr lang="ru-RU" sz="2400" b="1" i="1" dirty="0" err="1"/>
              <a:t>будуть</a:t>
            </a:r>
            <a:r>
              <a:rPr lang="ru-RU" sz="2400" b="1" i="1" dirty="0"/>
              <a:t> </a:t>
            </a:r>
            <a:r>
              <a:rPr lang="ru-RU" sz="2400" b="1" i="1" dirty="0" err="1"/>
              <a:t>убиті</a:t>
            </a:r>
            <a:r>
              <a:rPr lang="ru-RU" sz="2400" b="1" i="1" dirty="0"/>
              <a:t> тютюном у </a:t>
            </a:r>
            <a:r>
              <a:rPr lang="ru-RU" sz="2400" b="1" i="1" dirty="0" err="1"/>
              <a:t>дорослому</a:t>
            </a:r>
            <a:r>
              <a:rPr lang="ru-RU" sz="2400" b="1" i="1" dirty="0"/>
              <a:t> </a:t>
            </a:r>
            <a:r>
              <a:rPr lang="ru-RU" sz="2400" b="1" i="1" dirty="0" err="1"/>
              <a:t>віці</a:t>
            </a:r>
            <a:endParaRPr lang="ru-RU" sz="2400" b="1" i="1" dirty="0"/>
          </a:p>
          <a:p>
            <a:pPr>
              <a:buFont typeface="Wingdings" pitchFamily="2" charset="2"/>
              <a:buChar char="Ø"/>
            </a:pPr>
            <a:r>
              <a:rPr lang="ru-RU" sz="2400" b="1" i="1" dirty="0" err="1"/>
              <a:t>Загальна</a:t>
            </a:r>
            <a:r>
              <a:rPr lang="ru-RU" sz="2400" b="1" i="1" dirty="0"/>
              <a:t> </a:t>
            </a:r>
            <a:r>
              <a:rPr lang="ru-RU" sz="2400" b="1" i="1" dirty="0" err="1"/>
              <a:t>маса</a:t>
            </a:r>
            <a:r>
              <a:rPr lang="ru-RU" sz="2400" b="1" i="1" dirty="0"/>
              <a:t> </a:t>
            </a:r>
            <a:r>
              <a:rPr lang="ru-RU" sz="2400" b="1" i="1" dirty="0" err="1"/>
              <a:t>недопалків</a:t>
            </a:r>
            <a:r>
              <a:rPr lang="ru-RU" sz="2400" b="1" i="1" dirty="0"/>
              <a:t> на </a:t>
            </a:r>
            <a:r>
              <a:rPr lang="ru-RU" sz="2400" b="1" i="1" dirty="0" err="1"/>
              <a:t>планеті</a:t>
            </a:r>
            <a:r>
              <a:rPr lang="ru-RU" sz="2400" b="1" i="1" dirty="0"/>
              <a:t> за 1 </a:t>
            </a:r>
            <a:r>
              <a:rPr lang="ru-RU" sz="2400" b="1" i="1" dirty="0" err="1"/>
              <a:t>рік</a:t>
            </a:r>
            <a:r>
              <a:rPr lang="ru-RU" sz="2400" b="1" i="1" dirty="0"/>
              <a:t> становить 2 520 000 тонн</a:t>
            </a:r>
          </a:p>
          <a:p>
            <a:endParaRPr lang="ru-RU" dirty="0"/>
          </a:p>
        </p:txBody>
      </p:sp>
      <p:pic>
        <p:nvPicPr>
          <p:cNvPr id="7" name="Рисунок 6" descr="96349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6953">
            <a:off x="350754" y="4616669"/>
            <a:ext cx="2768594" cy="2076446"/>
          </a:xfrm>
          <a:prstGeom prst="rect">
            <a:avLst/>
          </a:prstGeom>
        </p:spPr>
      </p:pic>
      <p:pic>
        <p:nvPicPr>
          <p:cNvPr id="8" name="Рисунок 7" descr="img_0627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2652">
            <a:off x="4965100" y="4363676"/>
            <a:ext cx="3439836" cy="216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_6130_oboi_vladimir_vysockij_s_sigaretoj_v_ruke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64087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92D050"/>
                </a:solidFill>
              </a:rPr>
              <a:t>Дослідження</a:t>
            </a:r>
            <a:r>
              <a:rPr lang="ru-RU" sz="2200" dirty="0" smtClean="0">
                <a:solidFill>
                  <a:srgbClr val="92D050"/>
                </a:solidFill>
              </a:rPr>
              <a:t> </a:t>
            </a:r>
            <a:r>
              <a:rPr lang="ru-RU" sz="2200" dirty="0">
                <a:solidFill>
                  <a:srgbClr val="92D050"/>
                </a:solidFill>
              </a:rPr>
              <a:t>показало, </a:t>
            </a:r>
            <a:r>
              <a:rPr lang="ru-RU" sz="2200" dirty="0" err="1">
                <a:solidFill>
                  <a:srgbClr val="92D050"/>
                </a:solidFill>
              </a:rPr>
              <a:t>що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якщо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взяти</a:t>
            </a:r>
            <a:r>
              <a:rPr lang="ru-RU" sz="2200" dirty="0">
                <a:solidFill>
                  <a:srgbClr val="92D050"/>
                </a:solidFill>
              </a:rPr>
              <a:t> одну </a:t>
            </a:r>
            <a:r>
              <a:rPr lang="ru-RU" sz="2200" dirty="0" err="1">
                <a:solidFill>
                  <a:srgbClr val="92D050"/>
                </a:solidFill>
              </a:rPr>
              <a:t>тисячу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smtClean="0">
                <a:solidFill>
                  <a:srgbClr val="92D050"/>
                </a:solidFill>
              </a:rPr>
              <a:t>людей</a:t>
            </a:r>
          </a:p>
          <a:p>
            <a:r>
              <a:rPr lang="ru-RU" sz="2200" dirty="0" smtClean="0">
                <a:solidFill>
                  <a:srgbClr val="92D050"/>
                </a:solidFill>
              </a:rPr>
              <a:t> </a:t>
            </a:r>
            <a:r>
              <a:rPr lang="ru-RU" sz="2200" dirty="0">
                <a:solidFill>
                  <a:srgbClr val="92D050"/>
                </a:solidFill>
              </a:rPr>
              <a:t>20-річного </a:t>
            </a:r>
            <a:r>
              <a:rPr lang="ru-RU" sz="2200" dirty="0" err="1" smtClean="0">
                <a:solidFill>
                  <a:srgbClr val="92D050"/>
                </a:solidFill>
              </a:rPr>
              <a:t>віку,які</a:t>
            </a:r>
            <a:r>
              <a:rPr lang="ru-RU" sz="2200" dirty="0" smtClean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курять</a:t>
            </a:r>
            <a:r>
              <a:rPr lang="ru-RU" sz="2200" dirty="0" smtClean="0">
                <a:solidFill>
                  <a:srgbClr val="92D050"/>
                </a:solidFill>
              </a:rPr>
              <a:t>,</a:t>
            </a:r>
          </a:p>
          <a:p>
            <a:r>
              <a:rPr lang="ru-RU" sz="2200" dirty="0" smtClean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і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прослідкувати</a:t>
            </a:r>
            <a:r>
              <a:rPr lang="ru-RU" sz="2200" dirty="0">
                <a:solidFill>
                  <a:srgbClr val="92D050"/>
                </a:solidFill>
              </a:rPr>
              <a:t> за ними до 70-ти </a:t>
            </a:r>
            <a:r>
              <a:rPr lang="ru-RU" sz="2200" dirty="0" err="1">
                <a:solidFill>
                  <a:srgbClr val="92D050"/>
                </a:solidFill>
              </a:rPr>
              <a:t>років</a:t>
            </a:r>
            <a:r>
              <a:rPr lang="ru-RU" sz="2200" dirty="0">
                <a:solidFill>
                  <a:srgbClr val="92D050"/>
                </a:solidFill>
              </a:rPr>
              <a:t>, </a:t>
            </a:r>
            <a:endParaRPr lang="ru-RU" sz="2200" dirty="0" smtClean="0">
              <a:solidFill>
                <a:srgbClr val="92D050"/>
              </a:solidFill>
            </a:endParaRPr>
          </a:p>
          <a:p>
            <a:r>
              <a:rPr lang="ru-RU" sz="2200" dirty="0" smtClean="0">
                <a:solidFill>
                  <a:srgbClr val="92D050"/>
                </a:solidFill>
              </a:rPr>
              <a:t>то </a:t>
            </a:r>
            <a:r>
              <a:rPr lang="ru-RU" sz="2200" dirty="0" err="1">
                <a:solidFill>
                  <a:srgbClr val="92D050"/>
                </a:solidFill>
              </a:rPr>
              <a:t>можемо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спостерегти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таку</a:t>
            </a:r>
            <a:r>
              <a:rPr lang="ru-RU" sz="2200" dirty="0">
                <a:solidFill>
                  <a:srgbClr val="92D050"/>
                </a:solidFill>
              </a:rPr>
              <a:t> картину: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solidFill>
                  <a:srgbClr val="FFFF00"/>
                </a:solidFill>
              </a:rPr>
              <a:t>одного </a:t>
            </a:r>
            <a:r>
              <a:rPr lang="ru-RU" sz="2200" dirty="0" err="1">
                <a:solidFill>
                  <a:srgbClr val="FFFF00"/>
                </a:solidFill>
              </a:rPr>
              <a:t>з</a:t>
            </a:r>
            <a:r>
              <a:rPr lang="ru-RU" sz="2200" dirty="0">
                <a:solidFill>
                  <a:srgbClr val="FFFF00"/>
                </a:solidFill>
              </a:rPr>
              <a:t> них </a:t>
            </a:r>
            <a:r>
              <a:rPr lang="ru-RU" sz="2200" dirty="0" err="1">
                <a:solidFill>
                  <a:srgbClr val="FFFF00"/>
                </a:solidFill>
              </a:rPr>
              <a:t>вб’ють</a:t>
            </a:r>
            <a:r>
              <a:rPr lang="ru-RU" sz="2200" dirty="0">
                <a:solidFill>
                  <a:srgbClr val="FFFF0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err="1">
                <a:solidFill>
                  <a:srgbClr val="FFFF00"/>
                </a:solidFill>
              </a:rPr>
              <a:t>дев’ятеро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загинуть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у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дорожньо-транспортній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пригоді</a:t>
            </a:r>
            <a:r>
              <a:rPr lang="ru-RU" sz="2200" dirty="0">
                <a:solidFill>
                  <a:srgbClr val="FFFF0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err="1">
                <a:solidFill>
                  <a:srgbClr val="FFFF00"/>
                </a:solidFill>
              </a:rPr>
              <a:t>двісті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п’ятдесят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знищить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куріння</a:t>
            </a:r>
            <a:r>
              <a:rPr lang="ru-RU" sz="2200" dirty="0">
                <a:solidFill>
                  <a:srgbClr val="FFFF0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err="1">
                <a:solidFill>
                  <a:srgbClr val="FFFF00"/>
                </a:solidFill>
              </a:rPr>
              <a:t>ще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двісті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п’ятдесят</a:t>
            </a:r>
            <a:r>
              <a:rPr lang="ru-RU" sz="2200" dirty="0">
                <a:solidFill>
                  <a:srgbClr val="FFFF00"/>
                </a:solidFill>
              </a:rPr>
              <a:t> людей </a:t>
            </a:r>
            <a:r>
              <a:rPr lang="ru-RU" sz="2200" dirty="0" err="1">
                <a:solidFill>
                  <a:srgbClr val="FFFF00"/>
                </a:solidFill>
              </a:rPr>
              <a:t>помруть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після</a:t>
            </a:r>
            <a:endParaRPr lang="ru-RU" sz="2200" dirty="0" smtClean="0">
              <a:solidFill>
                <a:srgbClr val="FFFF00"/>
              </a:solidFill>
            </a:endParaRPr>
          </a:p>
          <a:p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>
                <a:solidFill>
                  <a:srgbClr val="FFFF00"/>
                </a:solidFill>
              </a:rPr>
              <a:t>70-ти </a:t>
            </a:r>
            <a:r>
              <a:rPr lang="ru-RU" sz="2200" dirty="0" err="1">
                <a:solidFill>
                  <a:srgbClr val="FFFF00"/>
                </a:solidFill>
              </a:rPr>
              <a:t>років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від</a:t>
            </a:r>
            <a:r>
              <a:rPr lang="ru-RU" sz="2200" dirty="0">
                <a:solidFill>
                  <a:srgbClr val="FFFF00"/>
                </a:solidFill>
              </a:rPr>
              <a:t> хвороб</a:t>
            </a:r>
            <a:r>
              <a:rPr lang="ru-RU" sz="22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пов’язаних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саме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з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курінням</a:t>
            </a:r>
            <a:r>
              <a:rPr lang="ru-RU" sz="2200" dirty="0">
                <a:solidFill>
                  <a:srgbClr val="FFFF00"/>
                </a:solidFill>
              </a:rPr>
              <a:t>.</a:t>
            </a:r>
          </a:p>
          <a:p>
            <a:r>
              <a:rPr lang="ru-RU" sz="2200" dirty="0" err="1">
                <a:solidFill>
                  <a:srgbClr val="92D050"/>
                </a:solidFill>
              </a:rPr>
              <a:t>Кожні</a:t>
            </a:r>
            <a:r>
              <a:rPr lang="ru-RU" sz="2200" dirty="0">
                <a:solidFill>
                  <a:srgbClr val="92D050"/>
                </a:solidFill>
              </a:rPr>
              <a:t> десять </a:t>
            </a:r>
            <a:r>
              <a:rPr lang="ru-RU" sz="2200" dirty="0" smtClean="0">
                <a:solidFill>
                  <a:srgbClr val="92D050"/>
                </a:solidFill>
              </a:rPr>
              <a:t>секунд</a:t>
            </a:r>
          </a:p>
          <a:p>
            <a:r>
              <a:rPr lang="ru-RU" sz="2200" dirty="0" smtClean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з’являється</a:t>
            </a:r>
            <a:r>
              <a:rPr lang="ru-RU" sz="2200" dirty="0">
                <a:solidFill>
                  <a:srgbClr val="92D050"/>
                </a:solidFill>
              </a:rPr>
              <a:t> нова жертва тютюну</a:t>
            </a:r>
            <a:r>
              <a:rPr lang="ru-RU" sz="22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92D050"/>
                </a:solidFill>
              </a:rPr>
              <a:t> </a:t>
            </a:r>
            <a:r>
              <a:rPr lang="ru-RU" sz="2200" dirty="0">
                <a:solidFill>
                  <a:srgbClr val="92D050"/>
                </a:solidFill>
              </a:rPr>
              <a:t>З 1950 року </a:t>
            </a:r>
            <a:r>
              <a:rPr lang="ru-RU" sz="2200" dirty="0" err="1">
                <a:solidFill>
                  <a:srgbClr val="92D050"/>
                </a:solidFill>
              </a:rPr>
              <a:t>куріння</a:t>
            </a:r>
            <a:r>
              <a:rPr lang="ru-RU" sz="2200" dirty="0">
                <a:solidFill>
                  <a:srgbClr val="92D050"/>
                </a:solidFill>
              </a:rPr>
              <a:t> вбило 62 </a:t>
            </a:r>
            <a:r>
              <a:rPr lang="ru-RU" sz="2200" dirty="0" err="1">
                <a:solidFill>
                  <a:srgbClr val="92D050"/>
                </a:solidFill>
              </a:rPr>
              <a:t>мільйони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чоловік</a:t>
            </a:r>
            <a:r>
              <a:rPr lang="ru-RU" sz="2200" dirty="0">
                <a:solidFill>
                  <a:srgbClr val="92D050"/>
                </a:solidFill>
              </a:rPr>
              <a:t>. </a:t>
            </a:r>
            <a:endParaRPr lang="ru-RU" sz="2200" dirty="0" smtClean="0">
              <a:solidFill>
                <a:srgbClr val="92D050"/>
              </a:solidFill>
            </a:endParaRPr>
          </a:p>
          <a:p>
            <a:r>
              <a:rPr lang="ru-RU" sz="2200" dirty="0" smtClean="0">
                <a:solidFill>
                  <a:srgbClr val="92D050"/>
                </a:solidFill>
              </a:rPr>
              <a:t>А </a:t>
            </a:r>
            <a:r>
              <a:rPr lang="ru-RU" sz="2200" dirty="0" err="1">
                <a:solidFill>
                  <a:srgbClr val="92D050"/>
                </a:solidFill>
              </a:rPr>
              <a:t>це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більше</a:t>
            </a:r>
            <a:r>
              <a:rPr lang="ru-RU" sz="2200" dirty="0">
                <a:solidFill>
                  <a:srgbClr val="92D050"/>
                </a:solidFill>
              </a:rPr>
              <a:t>, </a:t>
            </a:r>
            <a:r>
              <a:rPr lang="ru-RU" sz="2200" dirty="0" err="1">
                <a:solidFill>
                  <a:srgbClr val="92D050"/>
                </a:solidFill>
              </a:rPr>
              <a:t>ніж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загинуло</a:t>
            </a:r>
            <a:r>
              <a:rPr lang="ru-RU" sz="2200" dirty="0">
                <a:solidFill>
                  <a:srgbClr val="92D050"/>
                </a:solidFill>
              </a:rPr>
              <a:t> у </a:t>
            </a:r>
            <a:r>
              <a:rPr lang="ru-RU" sz="2200" dirty="0" err="1">
                <a:solidFill>
                  <a:srgbClr val="92D050"/>
                </a:solidFill>
              </a:rPr>
              <a:t>Другій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світовій</a:t>
            </a:r>
            <a:r>
              <a:rPr lang="ru-RU" sz="2200" dirty="0">
                <a:solidFill>
                  <a:srgbClr val="92D050"/>
                </a:solidFill>
              </a:rPr>
              <a:t> </a:t>
            </a:r>
            <a:r>
              <a:rPr lang="ru-RU" sz="2200" dirty="0" err="1">
                <a:solidFill>
                  <a:srgbClr val="92D050"/>
                </a:solidFill>
              </a:rPr>
              <a:t>війні</a:t>
            </a:r>
            <a:r>
              <a:rPr lang="ru-RU" sz="2200" dirty="0">
                <a:solidFill>
                  <a:srgbClr val="92D05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58.jpg"/>
          <p:cNvPicPr>
            <a:picLocks noChangeAspect="1"/>
          </p:cNvPicPr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335312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«</a:t>
            </a:r>
            <a:r>
              <a:rPr lang="ru-RU" sz="3200" b="1" dirty="0" err="1">
                <a:solidFill>
                  <a:srgbClr val="FFFF00"/>
                </a:solidFill>
              </a:rPr>
              <a:t>Тютюнова</a:t>
            </a:r>
            <a:r>
              <a:rPr lang="ru-RU" sz="3200" b="1" dirty="0">
                <a:solidFill>
                  <a:srgbClr val="FFFF00"/>
                </a:solidFill>
              </a:rPr>
              <a:t>» статистика </a:t>
            </a:r>
            <a:r>
              <a:rPr lang="ru-RU" sz="3200" b="1" dirty="0" err="1">
                <a:solidFill>
                  <a:srgbClr val="FFFF00"/>
                </a:solidFill>
              </a:rPr>
              <a:t>України</a:t>
            </a:r>
            <a:r>
              <a:rPr lang="ru-RU" sz="3200" b="1" dirty="0">
                <a:solidFill>
                  <a:srgbClr val="FFFF00"/>
                </a:solidFill>
              </a:rPr>
              <a:t>:</a:t>
            </a:r>
            <a:endParaRPr lang="ru-RU" sz="32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err="1">
                <a:solidFill>
                  <a:schemeClr val="bg1"/>
                </a:solidFill>
              </a:rPr>
              <a:t>Україні</a:t>
            </a:r>
            <a:r>
              <a:rPr lang="ru-RU" sz="2200" dirty="0">
                <a:solidFill>
                  <a:schemeClr val="bg1"/>
                </a:solidFill>
              </a:rPr>
              <a:t> курить </a:t>
            </a:r>
            <a:r>
              <a:rPr lang="ru-RU" sz="2200" dirty="0" err="1">
                <a:solidFill>
                  <a:schemeClr val="bg1"/>
                </a:solidFill>
              </a:rPr>
              <a:t>кожен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другий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чоловік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кожна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п'ята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жінка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>
                <a:solidFill>
                  <a:schemeClr val="bg1"/>
                </a:solidFill>
              </a:rPr>
              <a:t>Всього</a:t>
            </a:r>
            <a:r>
              <a:rPr lang="ru-RU" sz="2200" dirty="0">
                <a:solidFill>
                  <a:schemeClr val="bg1"/>
                </a:solidFill>
              </a:rPr>
              <a:t> в </a:t>
            </a:r>
            <a:r>
              <a:rPr lang="ru-RU" sz="2200" dirty="0" err="1">
                <a:solidFill>
                  <a:schemeClr val="bg1"/>
                </a:solidFill>
              </a:rPr>
              <a:t>країні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нараховується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близько</a:t>
            </a:r>
            <a:r>
              <a:rPr lang="ru-RU" sz="2200" dirty="0">
                <a:solidFill>
                  <a:schemeClr val="bg1"/>
                </a:solidFill>
              </a:rPr>
              <a:t> 9 </a:t>
            </a:r>
            <a:r>
              <a:rPr lang="ru-RU" sz="2200" dirty="0" err="1">
                <a:solidFill>
                  <a:schemeClr val="bg1"/>
                </a:solidFill>
              </a:rPr>
              <a:t>мільйонів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активних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курців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200" dirty="0" err="1" smtClean="0">
                <a:solidFill>
                  <a:schemeClr val="bg1"/>
                </a:solidFill>
              </a:rPr>
              <a:t>що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складають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третину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всього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працездатного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населення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>
                <a:solidFill>
                  <a:schemeClr val="bg1"/>
                </a:solidFill>
              </a:rPr>
              <a:t>Україна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займає</a:t>
            </a:r>
            <a:r>
              <a:rPr lang="ru-RU" sz="2200" dirty="0">
                <a:solidFill>
                  <a:schemeClr val="bg1"/>
                </a:solidFill>
              </a:rPr>
              <a:t> 17 </a:t>
            </a:r>
            <a:r>
              <a:rPr lang="ru-RU" sz="2200" dirty="0" err="1">
                <a:solidFill>
                  <a:schemeClr val="bg1"/>
                </a:solidFill>
              </a:rPr>
              <a:t>місце</a:t>
            </a:r>
            <a:r>
              <a:rPr lang="ru-RU" sz="2200" dirty="0">
                <a:solidFill>
                  <a:schemeClr val="bg1"/>
                </a:solidFill>
              </a:rPr>
              <a:t> в списку </a:t>
            </a:r>
            <a:r>
              <a:rPr lang="ru-RU" sz="2200" dirty="0" err="1">
                <a:solidFill>
                  <a:schemeClr val="bg1"/>
                </a:solidFill>
              </a:rPr>
              <a:t>країн-лідерів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кількістю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курців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>
                <a:solidFill>
                  <a:schemeClr val="bg1"/>
                </a:solidFill>
              </a:rPr>
              <a:t>Щорічно</a:t>
            </a:r>
            <a:r>
              <a:rPr lang="ru-RU" sz="2200" dirty="0">
                <a:solidFill>
                  <a:schemeClr val="bg1"/>
                </a:solidFill>
              </a:rPr>
              <a:t> до числа </a:t>
            </a:r>
            <a:r>
              <a:rPr lang="ru-RU" sz="2200" dirty="0" err="1">
                <a:solidFill>
                  <a:schemeClr val="bg1"/>
                </a:solidFill>
              </a:rPr>
              <a:t>курців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долучається</a:t>
            </a:r>
            <a:r>
              <a:rPr lang="ru-RU" sz="2200" dirty="0">
                <a:solidFill>
                  <a:schemeClr val="bg1"/>
                </a:solidFill>
              </a:rPr>
              <a:t> не </a:t>
            </a:r>
            <a:r>
              <a:rPr lang="ru-RU" sz="2200" dirty="0" err="1">
                <a:solidFill>
                  <a:schemeClr val="bg1"/>
                </a:solidFill>
              </a:rPr>
              <a:t>менше</a:t>
            </a:r>
            <a:r>
              <a:rPr lang="ru-RU" sz="2200" dirty="0">
                <a:solidFill>
                  <a:schemeClr val="bg1"/>
                </a:solidFill>
              </a:rPr>
              <a:t> 100 000 </a:t>
            </a:r>
            <a:r>
              <a:rPr lang="ru-RU" sz="2200" dirty="0" err="1">
                <a:solidFill>
                  <a:schemeClr val="bg1"/>
                </a:solidFill>
              </a:rPr>
              <a:t>українців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>
                <a:solidFill>
                  <a:schemeClr val="bg1"/>
                </a:solidFill>
              </a:rPr>
              <a:t>Кожен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четвертий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підліток</a:t>
            </a:r>
            <a:r>
              <a:rPr lang="ru-RU" sz="2200" dirty="0">
                <a:solidFill>
                  <a:schemeClr val="bg1"/>
                </a:solidFill>
              </a:rPr>
              <a:t> в </a:t>
            </a:r>
            <a:r>
              <a:rPr lang="ru-RU" sz="2200" dirty="0" err="1">
                <a:solidFill>
                  <a:schemeClr val="bg1"/>
                </a:solidFill>
              </a:rPr>
              <a:t>Україні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викурює</a:t>
            </a:r>
            <a:r>
              <a:rPr lang="ru-RU" sz="2200" dirty="0">
                <a:solidFill>
                  <a:schemeClr val="bg1"/>
                </a:solidFill>
              </a:rPr>
              <a:t> першу цигарку у </a:t>
            </a:r>
            <a:r>
              <a:rPr lang="ru-RU" sz="2200" dirty="0" err="1">
                <a:solidFill>
                  <a:schemeClr val="bg1"/>
                </a:solidFill>
              </a:rPr>
              <a:t>віці</a:t>
            </a:r>
            <a:r>
              <a:rPr lang="ru-RU" sz="2200" dirty="0">
                <a:solidFill>
                  <a:schemeClr val="bg1"/>
                </a:solidFill>
              </a:rPr>
              <a:t> 10 </a:t>
            </a:r>
            <a:r>
              <a:rPr lang="ru-RU" sz="2200" dirty="0" err="1">
                <a:solidFill>
                  <a:schemeClr val="bg1"/>
                </a:solidFill>
              </a:rPr>
              <a:t>років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>
                <a:solidFill>
                  <a:schemeClr val="bg1"/>
                </a:solidFill>
              </a:rPr>
              <a:t>Україна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є</a:t>
            </a:r>
            <a:r>
              <a:rPr lang="ru-RU" sz="2200" dirty="0">
                <a:solidFill>
                  <a:schemeClr val="bg1"/>
                </a:solidFill>
              </a:rPr>
              <a:t> другою </a:t>
            </a:r>
            <a:r>
              <a:rPr lang="ru-RU" sz="2200" dirty="0" err="1">
                <a:solidFill>
                  <a:schemeClr val="bg1"/>
                </a:solidFill>
              </a:rPr>
              <a:t>країною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світі</a:t>
            </a:r>
            <a:r>
              <a:rPr lang="ru-RU" sz="2200" dirty="0">
                <a:solidFill>
                  <a:schemeClr val="bg1"/>
                </a:solidFill>
              </a:rPr>
              <a:t> (</a:t>
            </a:r>
            <a:r>
              <a:rPr lang="ru-RU" sz="2200" dirty="0" err="1">
                <a:solidFill>
                  <a:schemeClr val="bg1"/>
                </a:solidFill>
              </a:rPr>
              <a:t>після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Чилі</a:t>
            </a:r>
            <a:r>
              <a:rPr lang="ru-RU" sz="2200" dirty="0" smtClean="0">
                <a:solidFill>
                  <a:schemeClr val="bg1"/>
                </a:solidFill>
              </a:rPr>
              <a:t>),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де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віці</a:t>
            </a:r>
            <a:r>
              <a:rPr lang="ru-RU" sz="2200" dirty="0">
                <a:solidFill>
                  <a:schemeClr val="bg1"/>
                </a:solidFill>
              </a:rPr>
              <a:t> 13-15 </a:t>
            </a:r>
            <a:r>
              <a:rPr lang="ru-RU" sz="2200" dirty="0" err="1">
                <a:solidFill>
                  <a:schemeClr val="bg1"/>
                </a:solidFill>
              </a:rPr>
              <a:t>років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курять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більше</a:t>
            </a:r>
            <a:r>
              <a:rPr lang="ru-RU" sz="2200" dirty="0">
                <a:solidFill>
                  <a:schemeClr val="bg1"/>
                </a:solidFill>
              </a:rPr>
              <a:t> 30% </a:t>
            </a:r>
            <a:r>
              <a:rPr lang="ru-RU" sz="2200" dirty="0" err="1">
                <a:solidFill>
                  <a:schemeClr val="bg1"/>
                </a:solidFill>
              </a:rPr>
              <a:t>юнаків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дівчат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Наша держава </a:t>
            </a:r>
            <a:r>
              <a:rPr lang="ru-RU" sz="2200" dirty="0" err="1">
                <a:solidFill>
                  <a:schemeClr val="bg1"/>
                </a:solidFill>
              </a:rPr>
              <a:t>займає</a:t>
            </a:r>
            <a:r>
              <a:rPr lang="ru-RU" sz="2200" dirty="0">
                <a:solidFill>
                  <a:schemeClr val="bg1"/>
                </a:solidFill>
              </a:rPr>
              <a:t> ІІ </a:t>
            </a:r>
            <a:r>
              <a:rPr lang="ru-RU" sz="2200" dirty="0" err="1">
                <a:solidFill>
                  <a:schemeClr val="bg1"/>
                </a:solidFill>
              </a:rPr>
              <a:t>місце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кількістю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викурених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цигарок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на </a:t>
            </a:r>
            <a:r>
              <a:rPr lang="ru-RU" sz="2200" dirty="0">
                <a:solidFill>
                  <a:schemeClr val="bg1"/>
                </a:solidFill>
              </a:rPr>
              <a:t>одного </a:t>
            </a:r>
            <a:r>
              <a:rPr lang="ru-RU" sz="2200" dirty="0" err="1">
                <a:solidFill>
                  <a:schemeClr val="bg1"/>
                </a:solidFill>
              </a:rPr>
              <a:t>громадянина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1"/>
                </a:solidFill>
              </a:rPr>
              <a:t> На </a:t>
            </a:r>
            <a:r>
              <a:rPr lang="ru-RU" sz="2200" dirty="0">
                <a:solidFill>
                  <a:schemeClr val="bg1"/>
                </a:solidFill>
              </a:rPr>
              <a:t>кожного </a:t>
            </a:r>
            <a:r>
              <a:rPr lang="ru-RU" sz="2200" dirty="0" err="1">
                <a:solidFill>
                  <a:schemeClr val="bg1"/>
                </a:solidFill>
              </a:rPr>
              <a:t>українця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припадає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понад</a:t>
            </a:r>
            <a:r>
              <a:rPr lang="ru-RU" sz="2200" dirty="0">
                <a:solidFill>
                  <a:schemeClr val="bg1"/>
                </a:solidFill>
              </a:rPr>
              <a:t> 2500 сигарет </a:t>
            </a:r>
            <a:r>
              <a:rPr lang="ru-RU" sz="2200" dirty="0" err="1" smtClean="0">
                <a:solidFill>
                  <a:schemeClr val="bg1"/>
                </a:solidFill>
              </a:rPr>
              <a:t>майже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7 </a:t>
            </a:r>
            <a:r>
              <a:rPr lang="ru-RU" sz="2200" dirty="0" err="1">
                <a:solidFill>
                  <a:schemeClr val="bg1"/>
                </a:solidFill>
              </a:rPr>
              <a:t>щоденно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>
                <a:solidFill>
                  <a:schemeClr val="bg1"/>
                </a:solidFill>
              </a:rPr>
              <a:t>Розрахунки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Всесвітнього</a:t>
            </a:r>
            <a:r>
              <a:rPr lang="ru-RU" sz="2200" dirty="0">
                <a:solidFill>
                  <a:schemeClr val="bg1"/>
                </a:solidFill>
              </a:rPr>
              <a:t> банку </a:t>
            </a:r>
            <a:r>
              <a:rPr lang="ru-RU" sz="2200" dirty="0" err="1">
                <a:solidFill>
                  <a:schemeClr val="bg1"/>
                </a:solidFill>
              </a:rPr>
              <a:t>свідчать</a:t>
            </a:r>
            <a:r>
              <a:rPr lang="ru-RU" sz="2200" dirty="0">
                <a:solidFill>
                  <a:schemeClr val="bg1"/>
                </a:solidFill>
              </a:rPr>
              <a:t> про те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економічні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збитки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України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тютюну </a:t>
            </a:r>
            <a:r>
              <a:rPr lang="ru-RU" sz="2200" dirty="0" err="1" smtClean="0">
                <a:solidFill>
                  <a:schemeClr val="bg1"/>
                </a:solidFill>
              </a:rPr>
              <a:t>складають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err="1" smtClean="0">
                <a:solidFill>
                  <a:schemeClr val="bg1"/>
                </a:solidFill>
              </a:rPr>
              <a:t>близько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2 </a:t>
            </a:r>
            <a:r>
              <a:rPr lang="ru-RU" sz="2200" dirty="0" err="1">
                <a:solidFill>
                  <a:schemeClr val="bg1"/>
                </a:solidFill>
              </a:rPr>
              <a:t>мільярдів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доларів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щорічно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>
                <a:solidFill>
                  <a:schemeClr val="bg1"/>
                </a:solidFill>
              </a:rPr>
              <a:t>За </a:t>
            </a:r>
            <a:r>
              <a:rPr lang="ru-RU" sz="2200" dirty="0" err="1">
                <a:solidFill>
                  <a:schemeClr val="bg1"/>
                </a:solidFill>
              </a:rPr>
              <a:t>офіційною</a:t>
            </a:r>
            <a:r>
              <a:rPr lang="ru-RU" sz="2200" dirty="0">
                <a:solidFill>
                  <a:schemeClr val="bg1"/>
                </a:solidFill>
              </a:rPr>
              <a:t> статистикою, в </a:t>
            </a:r>
            <a:r>
              <a:rPr lang="ru-RU" sz="2200" dirty="0" err="1">
                <a:solidFill>
                  <a:schemeClr val="bg1"/>
                </a:solidFill>
              </a:rPr>
              <a:t>Україні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щороку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хвороб,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err="1" smtClean="0">
                <a:solidFill>
                  <a:schemeClr val="bg1"/>
                </a:solidFill>
              </a:rPr>
              <a:t>пов’язаних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курінням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помирає</a:t>
            </a:r>
            <a:r>
              <a:rPr lang="ru-RU" sz="2200" dirty="0">
                <a:solidFill>
                  <a:schemeClr val="bg1"/>
                </a:solidFill>
              </a:rPr>
              <a:t> 120 </a:t>
            </a:r>
            <a:r>
              <a:rPr lang="ru-RU" sz="2200" dirty="0" err="1">
                <a:solidFill>
                  <a:schemeClr val="bg1"/>
                </a:solidFill>
              </a:rPr>
              <a:t>тисяч</a:t>
            </a:r>
            <a:r>
              <a:rPr lang="ru-RU" sz="2200" dirty="0">
                <a:solidFill>
                  <a:schemeClr val="bg1"/>
                </a:solidFill>
              </a:rPr>
              <a:t> людей.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60686.jpe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99592" y="2060848"/>
            <a:ext cx="7442200" cy="4508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1017" y="548680"/>
            <a:ext cx="7398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Хімічний склад цигарки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404664"/>
            <a:ext cx="3497531" cy="2448272"/>
          </a:xfrm>
          <a:prstGeom prst="rect">
            <a:avLst/>
          </a:prstGeom>
        </p:spPr>
      </p:pic>
      <p:pic>
        <p:nvPicPr>
          <p:cNvPr id="3" name="Рисунок 2" descr="cd2834714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3573016" cy="2679762"/>
          </a:xfrm>
          <a:prstGeom prst="rect">
            <a:avLst/>
          </a:prstGeom>
        </p:spPr>
      </p:pic>
      <p:pic>
        <p:nvPicPr>
          <p:cNvPr id="4" name="Рисунок 3" descr="зуб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3810000" cy="2857500"/>
          </a:xfrm>
          <a:prstGeom prst="rect">
            <a:avLst/>
          </a:prstGeom>
        </p:spPr>
      </p:pic>
      <p:pic>
        <p:nvPicPr>
          <p:cNvPr id="5" name="Рисунок 4" descr="ab30c0a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856824" cy="282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іаграма остаточ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44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396</Words>
  <Application>Microsoft Office PowerPoint</Application>
  <PresentationFormat>Экран (4:3)</PresentationFormat>
  <Paragraphs>52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Саньок</dc:creator>
  <cp:lastModifiedBy>Куб</cp:lastModifiedBy>
  <cp:revision>23</cp:revision>
  <dcterms:created xsi:type="dcterms:W3CDTF">2013-03-25T13:15:13Z</dcterms:created>
  <dcterms:modified xsi:type="dcterms:W3CDTF">2013-04-29T07:35:20Z</dcterms:modified>
</cp:coreProperties>
</file>