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C77684-F585-4467-9512-0BA07C671A7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679795-F18F-4A08-9BA1-8EED484A42A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24440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7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Каннський</a:t>
            </a:r>
            <a:r>
              <a:rPr lang="ru-RU" sz="7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7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кінофестиваль</a:t>
            </a:r>
            <a:endParaRPr lang="ru-RU" sz="7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3" y="4941167"/>
            <a:ext cx="7620000" cy="1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69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Журі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5424384" cy="62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16447" cy="36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326" y="54868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54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2" y="620688"/>
            <a:ext cx="3662814" cy="5472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7"/>
            <a:ext cx="3729590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476672"/>
            <a:ext cx="7985958" cy="56136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779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7423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Каннський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/>
              <a:t>(фр. </a:t>
            </a:r>
            <a:r>
              <a:rPr lang="en-US" sz="2400" b="1" i="1" dirty="0" smtClean="0"/>
              <a:t>Le Festival International du Film de Cannes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просто </a:t>
            </a:r>
            <a:r>
              <a:rPr lang="en-US" sz="2400" b="1" i="1" dirty="0" smtClean="0"/>
              <a:t>Festival de Cannes) — </a:t>
            </a:r>
            <a:r>
              <a:rPr lang="ru-RU" sz="2400" b="1" i="1" dirty="0" err="1" smtClean="0"/>
              <a:t>міжнародний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кінофестиваль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проводиться </a:t>
            </a:r>
            <a:r>
              <a:rPr lang="ru-RU" sz="2400" b="1" i="1" dirty="0" err="1" smtClean="0"/>
              <a:t>щороку</a:t>
            </a:r>
            <a:r>
              <a:rPr lang="ru-RU" sz="2400" b="1" i="1" dirty="0" smtClean="0"/>
              <a:t> у курортному </a:t>
            </a:r>
            <a:r>
              <a:rPr lang="ru-RU" sz="2400" b="1" i="1" dirty="0" err="1" smtClean="0"/>
              <a:t>місті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Канни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Франція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Лазурний</a:t>
            </a:r>
            <a:r>
              <a:rPr lang="ru-RU" sz="2400" b="1" i="1" dirty="0" smtClean="0"/>
              <a:t> берег)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4221088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Входить до так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п'ятірки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Five)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найпрестижніших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(разом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кінофестивалями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Берліні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Санденсі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(США) та Торонто (Канада)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2901465" cy="217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277532" cy="24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44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2154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837014"/>
            <a:ext cx="5652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 фестивалю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втручанням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1938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тоталітарних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Венеційського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пропозицією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Філіпа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Ерланже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делегатом фестивалю та членом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тодішній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запровадити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5512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1939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погодився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президентом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запланували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1939 року. Але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початку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відкладене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7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фестиваль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стартував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1946 року.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20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5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1946 року у одному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казино Канну.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64" y="4322401"/>
            <a:ext cx="2723092" cy="181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1918077" cy="269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14" y="980728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1948 та 1950 роках фестиваль 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проводився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проблем. У 1949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фестивалю став Палац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Palais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Festivals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палац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збудували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старого у 1983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45" y="2852936"/>
            <a:ext cx="4887373" cy="359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10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1904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076" y="974461"/>
            <a:ext cx="6012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Проводиться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щороку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конкурс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повнометражні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короткометражні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початку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демонструвались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межами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не брали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кінофестивалях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 мм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фільмокопії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короткометражних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повинна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перевищувати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9" y="4307380"/>
            <a:ext cx="319955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79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Найпрестижніша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фестивалю — 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 </a:t>
            </a:r>
            <a:r>
              <a:rPr lang="ru-RU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пальмова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гілка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Palme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d'Or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рангом приз — </a:t>
            </a:r>
            <a:r>
              <a:rPr lang="ru-RU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Ґран-прі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61538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повнометражних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996952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•Золота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1946 по 1954 роки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•Приз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•Золота камера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 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дебют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чоловіча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•Приз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•Приз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кінопреси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671803"/>
            <a:ext cx="2736304" cy="218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1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34054"/>
            <a:ext cx="367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короткометражних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•Золота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пальмова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•Приз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1862"/>
            <a:ext cx="3019772" cy="4668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465197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3096344" cy="4037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2736304" cy="390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32" y="116632"/>
            <a:ext cx="3206723" cy="41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548680"/>
            <a:ext cx="28803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Каннський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кінофестиваль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проходив з 15 до 26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року. Головою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кінорежисер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Стівен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Спілберг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Фестиваль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переглядом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екранізації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роману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Френсіса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Скотта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Фіцджеральда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«Великий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Гетсбі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фестивалю став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«Зулу»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французського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кінорежисера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Жерома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Салле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09132"/>
            <a:ext cx="4812432" cy="25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412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Наська</dc:creator>
  <cp:lastModifiedBy>Наська</cp:lastModifiedBy>
  <cp:revision>9</cp:revision>
  <dcterms:created xsi:type="dcterms:W3CDTF">2014-04-09T13:21:27Z</dcterms:created>
  <dcterms:modified xsi:type="dcterms:W3CDTF">2014-04-09T15:06:14Z</dcterms:modified>
</cp:coreProperties>
</file>