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Downloads\George-Gershwin-Summertime-Porgy-and-Bess(muzofon.com).mp3" TargetMode="Externa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3;&#1086;&#1074;&#1072;&#1103;%20&#1087;&#1072;&#1087;&#1082;&#1072;%20(6)\George%20Gershwin%20-%20Summertime%20(Porgy%20And%20Bess)%20%5b&#1089;%20&#1089;&#1072;&#1081;&#1090;&#1072;%20www.ololo.fm%5d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Downloads\Duke-Ellington-Take-The-39a--Train(muzofon.com).mp3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3;&#1086;&#1074;&#1072;&#1103;%20&#1087;&#1072;&#1087;&#1082;&#1072;%20(6)\myzuka.ru_05_anything_goes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3;&#1086;&#1074;&#1072;&#1103;%20&#1087;&#1072;&#1087;&#1082;&#1072;%20(6)\Bessie%20Smith%20-%20Sometimes%20%5b&#1089;%20&#1089;&#1072;&#1081;&#1090;&#1072;%20www.ololo.fm%5d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Downloads\Benny-Goodman-Sing-Sing-Sing-OST-Artist(muzofon.com)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3;&#1086;&#1074;&#1072;&#1103;%20&#1087;&#1072;&#1087;&#1082;&#1072;%20(6)\Louis%20Armstrong%20-%20Hello%20Dolly%20%20(audiopoisk.com)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r>
              <a:rPr lang="uk-UA" dirty="0" err="1" smtClean="0"/>
              <a:t>узика</a:t>
            </a:r>
            <a:r>
              <a:rPr lang="uk-UA" dirty="0" smtClean="0"/>
              <a:t> 20 – 30 – х років ХХ століття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rgybess_alb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357142"/>
            <a:ext cx="6500858" cy="6500858"/>
          </a:xfrm>
          <a:prstGeom prst="rect">
            <a:avLst/>
          </a:prstGeom>
        </p:spPr>
      </p:pic>
      <p:pic>
        <p:nvPicPr>
          <p:cNvPr id="3" name="George Gershwin - Summertime (Porgy And Bess)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6215082"/>
            <a:ext cx="304800" cy="304800"/>
          </a:xfrm>
          <a:prstGeom prst="rect">
            <a:avLst/>
          </a:prstGeom>
        </p:spPr>
      </p:pic>
      <p:pic>
        <p:nvPicPr>
          <p:cNvPr id="4" name="George-Gershwin-Summertime-Porgy-and-Bess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1434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2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2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5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60672" cy="1039427"/>
          </a:xfrm>
        </p:spPr>
        <p:txBody>
          <a:bodyPr>
            <a:noAutofit/>
          </a:bodyPr>
          <a:lstStyle/>
          <a:p>
            <a:r>
              <a:rPr lang="uk-UA" sz="4400" dirty="0" smtClean="0"/>
              <a:t>Дюк </a:t>
            </a:r>
            <a:r>
              <a:rPr lang="uk-UA" sz="4400" dirty="0" err="1" smtClean="0"/>
              <a:t>Еллінгтон</a:t>
            </a:r>
            <a:r>
              <a:rPr lang="uk-UA" sz="4400" dirty="0" smtClean="0"/>
              <a:t/>
            </a:r>
            <a:br>
              <a:rPr lang="uk-UA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714488"/>
            <a:ext cx="4214842" cy="3105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Видатний</a:t>
            </a:r>
            <a:r>
              <a:rPr lang="ru-RU" dirty="0" smtClean="0"/>
              <a:t> </a:t>
            </a:r>
            <a:r>
              <a:rPr lang="ru-RU" dirty="0" err="1" smtClean="0"/>
              <a:t>афроамериканський</a:t>
            </a:r>
            <a:r>
              <a:rPr lang="ru-RU" dirty="0" smtClean="0"/>
              <a:t> </a:t>
            </a:r>
            <a:r>
              <a:rPr lang="ru-RU" dirty="0" err="1" smtClean="0"/>
              <a:t>джазовий</a:t>
            </a:r>
            <a:r>
              <a:rPr lang="ru-RU" dirty="0" smtClean="0"/>
              <a:t> </a:t>
            </a:r>
            <a:r>
              <a:rPr lang="ru-RU" dirty="0" err="1" smtClean="0"/>
              <a:t>музикант</a:t>
            </a:r>
            <a:r>
              <a:rPr lang="ru-RU" dirty="0" smtClean="0"/>
              <a:t>, композитор, </a:t>
            </a:r>
            <a:r>
              <a:rPr lang="ru-RU" dirty="0" err="1" smtClean="0"/>
              <a:t>піаніст</a:t>
            </a:r>
            <a:r>
              <a:rPr lang="ru-RU" dirty="0" smtClean="0"/>
              <a:t>,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всесвітньо</a:t>
            </a:r>
            <a:r>
              <a:rPr lang="ru-RU" dirty="0" smtClean="0"/>
              <a:t> </a:t>
            </a:r>
            <a:r>
              <a:rPr lang="ru-RU" dirty="0" err="1" smtClean="0"/>
              <a:t>відомого</a:t>
            </a:r>
            <a:r>
              <a:rPr lang="ru-RU" dirty="0" smtClean="0"/>
              <a:t> оркестру.</a:t>
            </a:r>
            <a:endParaRPr lang="ru-RU" dirty="0"/>
          </a:p>
        </p:txBody>
      </p:sp>
      <p:pic>
        <p:nvPicPr>
          <p:cNvPr id="4" name="Рисунок 3" descr="428px-Duke_Ellington_resto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14488"/>
            <a:ext cx="3419960" cy="4786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6px-Duke_Ellington_at_the_Hurricane_Club_19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0"/>
            <a:ext cx="5440680" cy="6858000"/>
          </a:xfrm>
          <a:prstGeom prst="rect">
            <a:avLst/>
          </a:prstGeom>
        </p:spPr>
      </p:pic>
      <p:pic>
        <p:nvPicPr>
          <p:cNvPr id="4" name="Duke-Ellington-Take-The-39a--Train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Коул</a:t>
            </a:r>
            <a:r>
              <a:rPr lang="uk-UA" dirty="0" smtClean="0"/>
              <a:t> Портер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752600"/>
            <a:ext cx="3686172" cy="43735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композитор,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небагатьох</a:t>
            </a:r>
            <a:r>
              <a:rPr lang="ru-RU" dirty="0" smtClean="0"/>
              <a:t> </a:t>
            </a:r>
            <a:r>
              <a:rPr lang="ru-RU" dirty="0" err="1" smtClean="0"/>
              <a:t>авторів</a:t>
            </a:r>
            <a:r>
              <a:rPr lang="ru-RU" dirty="0" smtClean="0"/>
              <a:t> </a:t>
            </a:r>
            <a:r>
              <a:rPr lang="ru-RU" dirty="0" err="1" smtClean="0"/>
              <a:t>Tin</a:t>
            </a:r>
            <a:r>
              <a:rPr lang="ru-RU" dirty="0" smtClean="0"/>
              <a:t> </a:t>
            </a:r>
            <a:r>
              <a:rPr lang="ru-RU" dirty="0" err="1" smtClean="0"/>
              <a:t>Pan</a:t>
            </a:r>
            <a:r>
              <a:rPr lang="ru-RU" dirty="0" smtClean="0"/>
              <a:t> </a:t>
            </a:r>
            <a:r>
              <a:rPr lang="ru-RU" dirty="0" err="1" smtClean="0"/>
              <a:t>Alley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писав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музикою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тексти</a:t>
            </a:r>
            <a:r>
              <a:rPr lang="ru-RU" dirty="0" smtClean="0"/>
              <a:t> до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4" name="Рисунок 3" descr="Colepor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71612"/>
            <a:ext cx="3810000" cy="505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6760418" cy="4413698"/>
          </a:xfrm>
          <a:prstGeom prst="rect">
            <a:avLst/>
          </a:prstGeom>
        </p:spPr>
      </p:pic>
      <p:pic>
        <p:nvPicPr>
          <p:cNvPr id="3" name="Рисунок 2" descr="5734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000240"/>
            <a:ext cx="3914775" cy="4486275"/>
          </a:xfrm>
          <a:prstGeom prst="rect">
            <a:avLst/>
          </a:prstGeom>
        </p:spPr>
      </p:pic>
      <p:pic>
        <p:nvPicPr>
          <p:cNvPr id="4" name="myzuka.ru_05_anything_go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Бессі</a:t>
            </a:r>
            <a:r>
              <a:rPr lang="uk-UA" b="1" dirty="0" smtClean="0"/>
              <a:t> Сміт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3186106" cy="43735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американська співачка, одна з найбільш відомих і впливових виконавиць блюзу 1920-30-х років.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71px-Bessiesmith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428736"/>
            <a:ext cx="3857652" cy="4914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3144921" cy="4214842"/>
          </a:xfrm>
          <a:prstGeom prst="rect">
            <a:avLst/>
          </a:prstGeom>
        </p:spPr>
      </p:pic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1928802"/>
            <a:ext cx="4125545" cy="4714908"/>
          </a:xfrm>
          <a:prstGeom prst="rect">
            <a:avLst/>
          </a:prstGeom>
        </p:spPr>
      </p:pic>
      <p:pic>
        <p:nvPicPr>
          <p:cNvPr id="4" name="Bessie Smith - Sometimes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4857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Бе́нні</a:t>
            </a:r>
            <a:r>
              <a:rPr lang="uk-UA" b="1" dirty="0" smtClean="0"/>
              <a:t> </a:t>
            </a:r>
            <a:r>
              <a:rPr lang="uk-UA" b="1" dirty="0" err="1" smtClean="0"/>
              <a:t>Ґу́дмен</a:t>
            </a:r>
            <a:r>
              <a:rPr lang="uk-UA" dirty="0" smtClean="0"/>
              <a:t>,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5257808" cy="43735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американський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uk-UA" dirty="0" err="1" smtClean="0"/>
              <a:t>джазмен</a:t>
            </a:r>
            <a:r>
              <a:rPr lang="uk-UA" dirty="0" smtClean="0"/>
              <a:t>,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uk-UA" dirty="0" smtClean="0"/>
              <a:t>кларнетист, прозваний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«королем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свінгу».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ennyGood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43050"/>
            <a:ext cx="3886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4025474" cy="5072098"/>
          </a:xfrm>
          <a:prstGeom prst="rect">
            <a:avLst/>
          </a:prstGeom>
        </p:spPr>
      </p:pic>
      <p:pic>
        <p:nvPicPr>
          <p:cNvPr id="3" name="Рисунок 2" descr="benny-goodman-more-than-you-know_66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714356"/>
            <a:ext cx="4445000" cy="5842000"/>
          </a:xfrm>
          <a:prstGeom prst="rect">
            <a:avLst/>
          </a:prstGeom>
        </p:spPr>
      </p:pic>
      <p:pic>
        <p:nvPicPr>
          <p:cNvPr id="5" name="Benny-Goodman-Sing-Sing-Sing-OST-Artis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071670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Епоха джазу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285728"/>
            <a:ext cx="9429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Епоха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Джазу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Століття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Джазу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 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період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в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історії</a:t>
            </a:r>
            <a:r>
              <a:rPr lang="uk-UA" sz="2400" dirty="0" smtClean="0">
                <a:solidFill>
                  <a:srgbClr val="2A2A2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США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, з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моменту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закінчення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Першої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світової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війни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початку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Великої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депресії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обумовлений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великою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популярністю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джазової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музики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126638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03221">
            <a:off x="-130206" y="2358587"/>
            <a:ext cx="3810000" cy="433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269647861_6980cf91d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5479">
            <a:off x="2564099" y="1727075"/>
            <a:ext cx="4256093" cy="5101977"/>
          </a:xfrm>
          <a:prstGeom prst="rect">
            <a:avLst/>
          </a:prstGeom>
        </p:spPr>
      </p:pic>
      <p:pic>
        <p:nvPicPr>
          <p:cNvPr id="5" name="Рисунок 4" descr="packsh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90089">
            <a:off x="6185476" y="2353866"/>
            <a:ext cx="3318015" cy="4331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azz (Justin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4325">
            <a:off x="100882" y="951477"/>
            <a:ext cx="4512538" cy="5264628"/>
          </a:xfrm>
          <a:prstGeom prst="rect">
            <a:avLst/>
          </a:prstGeom>
        </p:spPr>
      </p:pic>
      <p:pic>
        <p:nvPicPr>
          <p:cNvPr id="3" name="Рисунок 2" descr="flapper-jazz-ag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2563">
            <a:off x="4243973" y="1700374"/>
            <a:ext cx="5110889" cy="406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uk-UA" sz="6700" dirty="0" smtClean="0"/>
              <a:t>Луї </a:t>
            </a:r>
            <a:r>
              <a:rPr lang="uk-UA" sz="6700" dirty="0" err="1" smtClean="0"/>
              <a:t>Армстронг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1033458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джазовиймузикант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трубач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співак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США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 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король джазу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ru-RU" dirty="0"/>
          </a:p>
        </p:txBody>
      </p:sp>
      <p:pic>
        <p:nvPicPr>
          <p:cNvPr id="6" name="Рисунок 5" descr="770px-Louis_Armstrong_resto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3657">
            <a:off x="-171706" y="2747739"/>
            <a:ext cx="3714776" cy="2894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MI00013489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571744"/>
            <a:ext cx="3369174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загруженное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1051">
            <a:off x="6557045" y="2571567"/>
            <a:ext cx="2869124" cy="4244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uis-armstr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403" y="0"/>
            <a:ext cx="5427194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Louis Armstrong - Hello Dolly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uk-UA" sz="5300" dirty="0" smtClean="0"/>
              <a:t>Джордж </a:t>
            </a:r>
            <a:r>
              <a:rPr lang="uk-UA" sz="5300" dirty="0" err="1" smtClean="0"/>
              <a:t>Гершвін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4572032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композитор.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твори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виконавців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них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George_Gershwin_19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643050"/>
            <a:ext cx="4132847" cy="521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orge-gershwin-1374071114-hero-promo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4562497" cy="4562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george-gershwin_c_jpg_681x349_crop_upscale_q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500438"/>
            <a:ext cx="5681672" cy="2911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Акторський</a:t>
            </a:r>
            <a:r>
              <a:rPr lang="ru-RU" sz="2400" dirty="0" smtClean="0"/>
              <a:t> склад </a:t>
            </a:r>
            <a:r>
              <a:rPr lang="ru-RU" sz="2400" i="1" dirty="0" err="1" smtClean="0"/>
              <a:t>Поргі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Бесс</a:t>
            </a:r>
            <a:r>
              <a:rPr lang="ru-RU" sz="2400" dirty="0" smtClean="0"/>
              <a:t> на </a:t>
            </a:r>
            <a:r>
              <a:rPr lang="ru-RU" sz="2400" dirty="0" err="1" smtClean="0"/>
              <a:t>попередньому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перегляді</a:t>
            </a:r>
            <a:r>
              <a:rPr lang="ru-RU" sz="2400" dirty="0" smtClean="0"/>
              <a:t> перед </a:t>
            </a:r>
            <a:r>
              <a:rPr lang="ru-RU" sz="2400" dirty="0" err="1" smtClean="0"/>
              <a:t>прем'єрою</a:t>
            </a:r>
            <a:r>
              <a:rPr lang="ru-RU" sz="2400" dirty="0" smtClean="0"/>
              <a:t> в </a:t>
            </a:r>
            <a:r>
              <a:rPr lang="ru-RU" sz="2400" dirty="0" err="1" smtClean="0"/>
              <a:t>Бродвеському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театрі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Porgyandbes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85926"/>
            <a:ext cx="5953154" cy="4778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Kinomistetstvo_Ukrayini</Template>
  <TotalTime>66</TotalTime>
  <Words>108</Words>
  <PresentationFormat>Экран (4:3)</PresentationFormat>
  <Paragraphs>19</Paragraphs>
  <Slides>18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Аптека</vt:lpstr>
      <vt:lpstr>Музика 20 – 30 – х років ХХ століття</vt:lpstr>
      <vt:lpstr>Епоха джазу</vt:lpstr>
      <vt:lpstr>Слайд 3</vt:lpstr>
      <vt:lpstr>Слайд 4</vt:lpstr>
      <vt:lpstr>Луї Армстронг </vt:lpstr>
      <vt:lpstr>Слайд 6</vt:lpstr>
      <vt:lpstr>Джордж Гершвін </vt:lpstr>
      <vt:lpstr>Слайд 8</vt:lpstr>
      <vt:lpstr>Акторський склад Поргі і Бесс на попередньому перегляді перед прем'єрою в Бродвеському театрі.</vt:lpstr>
      <vt:lpstr>Слайд 10</vt:lpstr>
      <vt:lpstr>Дюк Еллінгтон </vt:lpstr>
      <vt:lpstr>Слайд 12</vt:lpstr>
      <vt:lpstr>Коул Портер </vt:lpstr>
      <vt:lpstr>Слайд 14</vt:lpstr>
      <vt:lpstr>Бессі Сміт </vt:lpstr>
      <vt:lpstr>Слайд 16</vt:lpstr>
      <vt:lpstr>Бе́нні Ґу́дмен,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Музика 20 – 30 – х років ХХ століття</dc:title>
  <cp:lastModifiedBy>Неизвестный</cp:lastModifiedBy>
  <cp:revision>9</cp:revision>
  <dcterms:modified xsi:type="dcterms:W3CDTF">2014-04-24T19:03:44Z</dcterms:modified>
</cp:coreProperties>
</file>