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36C8EE-CA4F-42C0-A6F9-7B9237D9BAB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CD9676-D65B-4887-AB99-3DC4C97BF6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111111\Videos\&#1087;&#1088;&#1077;&#1079;&#1077;&#1085;&#1090;&#1072;&#1094;&#1080;&#1103;\&#1087;&#1072;&#1090;&#1088;&#1080;&#1089;&#1080;&#1072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111111\Videos\&#1087;&#1088;&#1077;&#1079;&#1077;&#1085;&#1090;&#1072;&#1094;&#1080;&#1103;\Produce_2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111111\Videos\&#1087;&#1088;&#1077;&#1079;&#1077;&#1085;&#1090;&#1072;&#1094;&#1080;&#1103;\&#1076;&#1078;&#1086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111111\Videos\&#1087;&#1088;&#1077;&#1079;&#1077;&#1085;&#1090;&#1072;&#1094;&#1080;&#1103;\&#1077;&#1076;&#1080;&#1090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1111111\Videos\&#1087;&#1088;&#1077;&#1079;&#1077;&#1085;&#1090;&#1072;&#1094;&#1080;&#1103;\&#1079;&#1072;&#1079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e9c3631f09b158cd1f69c30cdbe2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548680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Chanteus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3384376" cy="14401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Joe Dassin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Edith Piaf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Zaz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et Patricia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Kaas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атрисиа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musi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456384"/>
          </a:xfrm>
        </p:spPr>
        <p:txBody>
          <a:bodyPr>
            <a:normAutofit/>
          </a:bodyPr>
          <a:lstStyle/>
          <a:p>
            <a:pPr algn="ctr"/>
            <a:r>
              <a:rPr lang="en-US" sz="9600" i="1" dirty="0" smtClean="0">
                <a:solidFill>
                  <a:srgbClr val="00B050"/>
                </a:solidFill>
                <a:latin typeface="Dutch801 XBd BT" pitchFamily="18" charset="0"/>
              </a:rPr>
              <a:t>Chanter </a:t>
            </a:r>
            <a:r>
              <a:rPr lang="en-US" sz="9600" i="1" dirty="0" err="1" smtClean="0">
                <a:solidFill>
                  <a:srgbClr val="00B050"/>
                </a:solidFill>
                <a:latin typeface="Dutch801 XBd BT" pitchFamily="18" charset="0"/>
              </a:rPr>
              <a:t>tous</a:t>
            </a:r>
            <a:r>
              <a:rPr lang="en-US" sz="9600" i="1" dirty="0" smtClean="0">
                <a:solidFill>
                  <a:srgbClr val="00B050"/>
                </a:solidFill>
                <a:latin typeface="Dutch801 XBd BT" pitchFamily="18" charset="0"/>
              </a:rPr>
              <a:t> ensemble!</a:t>
            </a:r>
            <a:endParaRPr lang="ru-RU" sz="96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oduce_2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348880" y="0"/>
            <a:ext cx="15193688" cy="7605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zika_grae-pisn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AR CENA" pitchFamily="2" charset="0"/>
              </a:rPr>
              <a:t>La musique française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La musique française - l'une des cultures musicales européennes les plus intéressants et les plus influents dérive des origines folkloriques celtes et tribus germaniques qui vivaient dans les temps anciens , dans ce qui est maintenant la France . Avec l'émergence de la France au Moyen Age dans la musique française mélangé traditions populaires musicales de nombreuses régions . La culture musicale française a développé , bien interagir avec les cultures musicales d'autres pays européens , dont l'italien et l'allemand . Depuis la seconde moitié de la scène musicale française du 20ème siècle a été enrichi par les traditions musicales d'immigrants en provenance d'Afrique . Il ne reste pas la musique du monde à l'écart , en absorbant les nouvelles tendances musicales et donner goût spécial français de jazz, rock, hip-hop et plus .</a:t>
            </a:r>
            <a:endParaRPr lang="ru-RU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JULIAN" pitchFamily="2" charset="0"/>
              </a:rPr>
              <a:t>Joe Dassin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4762872" cy="46999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Joe Dassin - chanteur français , compositeur et musicien d'origine américaine . Hodilsya Novembre 5 1938 à New York, dans une famille de l'acteur de théâtre juif dans le futur célèbre réalisateur Jules Dassin et violoniste Béatrice Launer - Dassin . Joe Dassin a commencé comme un chanteur de folk , contraste dans les années 1960 . France. La voix de Dassin - un agréable rauque de baryton voix , avec des intonations chaudes , intimes . Voix et l'apparence de la chanteuse bien allés filmer et enregistrer . En conséquence , Dassin fut l'un des grands maîtres de la chanson .</a:t>
            </a:r>
          </a:p>
          <a:p>
            <a:endParaRPr lang="ru-RU" dirty="0"/>
          </a:p>
        </p:txBody>
      </p:sp>
      <p:pic>
        <p:nvPicPr>
          <p:cNvPr id="5" name="Рисунок 4" descr="1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060848"/>
            <a:ext cx="2964310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жо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16" y="0"/>
            <a:ext cx="9141784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 JULIAN" pitchFamily="2" charset="0"/>
              </a:rPr>
              <a:t>Edith </a:t>
            </a:r>
            <a:r>
              <a:rPr lang="fr-FR" dirty="0" smtClean="0">
                <a:latin typeface="AR JULIAN" pitchFamily="2" charset="0"/>
              </a:rPr>
              <a:t>Piaf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5256584" cy="506916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fr-FR" sz="50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Edith </a:t>
            </a:r>
            <a:r>
              <a:rPr lang="fr-FR" sz="50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Piaf chanteuse et actrice française , qui est devenu mondialement célèbre grâce à des chansons comme " Hymne à l'amour ", " Mon légionnaire ", " La Foule ", " Milord ", " Mon Dieu " et "L' Accordéoniste " . Edith Piaf est née à une actrice Anita Maillard échoué , apparaît sur la scène sous le pseudonyme de Lina Mars , et acrobate Louis Gassion . Au début de la Première Guerre mondiale , il s'est porté volontaire pour le front. Plus précisément reçu un voyage de deux jours à la fin de 1915 pour voir son nouveau-né fille Edith . La période d'après-guerre était pour sa période de succès sans précédent . Elle écoutait avec délice résidents de la banlieue parisienne et amateurs d'art sophistiquées , les travailleurs et la future reine d'Angleterre . Pendant ce temps, elle a pris avec près d'un célèbre boxeur , un Français d'origine algérienne , champion du monde des poids moyens de champion , 33 ans, Marcel Cerdagne . Monument à Edith Piaf Piaf installé sur la place (Place Edith Piaf ) à Paris .</a:t>
            </a:r>
          </a:p>
          <a:p>
            <a:endParaRPr lang="ru-RU" dirty="0"/>
          </a:p>
        </p:txBody>
      </p:sp>
      <p:pic>
        <p:nvPicPr>
          <p:cNvPr id="4" name="Рисунок 3" descr="83A1E30B-C7E1-4BDB-96A2-65AD715B67E0_w974_n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1974" y="1772816"/>
            <a:ext cx="3322514" cy="4248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едит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JULIAN" pitchFamily="2" charset="0"/>
              </a:rPr>
              <a:t>ZAZ (Isabelle </a:t>
            </a:r>
            <a:r>
              <a:rPr lang="en-US" dirty="0" err="1" smtClean="0">
                <a:latin typeface="AR JULIAN" pitchFamily="2" charset="0"/>
              </a:rPr>
              <a:t>Geffroy</a:t>
            </a:r>
            <a:r>
              <a:rPr lang="en-US" dirty="0" smtClean="0">
                <a:latin typeface="AR JULIAN" pitchFamily="2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67464" cy="449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Isabelle Geffroy - chanteuse française , d'effectuer sous le pseudonyme de ZAZ . Dans ses œuvres, il utilise et mélange les genres : chanson , pop chanson , folk, jazz, musique acoustique . Sa voix rappelle atypique Fréhel et Piaf . Isabelle Geffroy est né à Tours 1 mai 1980. Sa mère - un enseignant , mon père travaillait pour une entreprise Électricité de France . En 1985 , Isabel va à une école de musique . Isabelle y apprend de cinq à onze ans, étudiant principalement solfège , violon, piano , guitare , chant choral . En Janvier 2011 , France- 3 chaînes de télévision et les lecteurs du magazine " Paris Match " a été nommé ZAZ « Artiste de l'année» . TF1 a choisi « Je Veux » chanson préférée des Français en 2010 . ZAZ a été invité à la prestigieuse troupe de musique « Les Enfoirés » , qui dirige leur revenu pour aider les pauvres , et à la fin de Janvier agi troupe de concert annuel à Montpellier . À la fin de Janvier , ZAZ tournée en Allemagne ( Munich , Hambourg , Berlin ) . 1 mars ZAZ a remporté la victoire Musique ( Les Victoires de la Musique ) pour la meilleure chanson originale de l'année en France : « Je Veux » . Au début de Mars , ZAZ a repris sa tournée avec un nouvel ensemble . À la fin de Mars , le site officiel a été créé ZAZ 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zaz5-hdty_laurent_cle_bme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44824"/>
            <a:ext cx="3227294" cy="3888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з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16" y="0"/>
            <a:ext cx="91417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AR JULIAN" pitchFamily="2" charset="0"/>
                <a:ea typeface="Batang" pitchFamily="18" charset="-127"/>
              </a:rPr>
              <a:t>Patricia Kaas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67464" cy="5257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Patricia Kaas - chanteuse et actrice française . Stylistiquement , la musique de la chanteuse n'est pas une chanson classique , il peut plutôt être décrite comme un mélange de pop et de jazz . Patricia Kaas - la plus jeune enfant de la famille . A cinq frères et une soeur . Famille Kaas a vécu sous Forbakom , Département de la Moselle , Lorraine, France, près de la frontière allemande . Son père - un mineur Joseph ( Joseph ) Kaas - germanolotaringets avec la citoyenneté française , et sa mère Irmgard - allemand de la Sarre . Depuis la sortie de leur premier album Kaas Mademoiselle chante le blues " en 1988 dans le monde a vendu plus de 17 millions de disques de ses performances . Représenté la France à l'Eurovision Song " Eurovision " en 2009 et a pris la 8e place . En plus des œuvres musicales , était le visage de la société de cosmétiques "L'Etoile" , signé un contrat en Mars 2008, et la publicité des produits jusqu'à la fin de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2013.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Kaas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a également signé un contrat avec Unilever en 2009 et est apparu dans la publicité de thé " Lipton " , qui est apparu sur les écrans de télévision dans la fin de l'été 2009.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1346832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060848"/>
            <a:ext cx="3377952" cy="3888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184</TotalTime>
  <Words>944</Words>
  <Application>Microsoft Office PowerPoint</Application>
  <PresentationFormat>Экран (4:3)</PresentationFormat>
  <Paragraphs>13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Chanteus français</vt:lpstr>
      <vt:lpstr>La musique française</vt:lpstr>
      <vt:lpstr>Joe Dassin</vt:lpstr>
      <vt:lpstr>Слайд 4</vt:lpstr>
      <vt:lpstr>Edith Piaf </vt:lpstr>
      <vt:lpstr>Слайд 6</vt:lpstr>
      <vt:lpstr>ZAZ (Isabelle Geffroy)</vt:lpstr>
      <vt:lpstr>Слайд 8</vt:lpstr>
      <vt:lpstr>Patricia Kaas</vt:lpstr>
      <vt:lpstr>Слайд 10</vt:lpstr>
      <vt:lpstr>Chanter tous ensemble!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Chanteurs français</dc:title>
  <dc:creator>1111111111</dc:creator>
  <cp:lastModifiedBy>1111111111</cp:lastModifiedBy>
  <cp:revision>20</cp:revision>
  <dcterms:created xsi:type="dcterms:W3CDTF">2014-01-21T14:51:42Z</dcterms:created>
  <dcterms:modified xsi:type="dcterms:W3CDTF">2014-01-21T17:56:37Z</dcterms:modified>
</cp:coreProperties>
</file>