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3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6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43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9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1958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833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46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98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90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2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0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92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99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9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3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1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1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8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6B00F-6F06-4243-A3C0-64C40B0BCA85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0332-CFEF-4ED5-BF6D-BBB1D6F0A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54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  <p:sldLayoutId id="2147484363" r:id="rId15"/>
    <p:sldLayoutId id="2147484364" r:id="rId16"/>
    <p:sldLayoutId id="21474843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63" y="487952"/>
            <a:ext cx="8678841" cy="1900405"/>
          </a:xfrm>
        </p:spPr>
        <p:txBody>
          <a:bodyPr>
            <a:noAutofit/>
          </a:bodyPr>
          <a:lstStyle/>
          <a:p>
            <a:r>
              <a:rPr lang="uk-UA" sz="80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Rod" panose="02030509050101010101" pitchFamily="49" charset="-79"/>
              </a:rPr>
              <a:t>Солом</a:t>
            </a:r>
            <a:r>
              <a:rPr lang="en-US" sz="80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Rod" panose="02030509050101010101" pitchFamily="49" charset="-79"/>
              </a:rPr>
              <a:t>`</a:t>
            </a:r>
            <a:r>
              <a:rPr lang="uk-UA" sz="80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Rod" panose="02030509050101010101" pitchFamily="49" charset="-79"/>
              </a:rPr>
              <a:t>яне плетіння та вироби з соломи</a:t>
            </a:r>
            <a:endParaRPr lang="ru-RU" sz="8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anose="03010101010201010101" pitchFamily="66" charset="0"/>
              <a:cs typeface="Rod" panose="02030509050101010101" pitchFamily="49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8074">
            <a:off x="724773" y="2058335"/>
            <a:ext cx="3179793" cy="4239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2553">
            <a:off x="7487000" y="3186599"/>
            <a:ext cx="4071151" cy="3053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6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4538" y="382136"/>
            <a:ext cx="11109277" cy="2857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03111" y="586274"/>
            <a:ext cx="101721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Солома – стебла хлібних злаків жита, пшениці, вівсу, ячменю – дешевий та доступний матеріал для плетіння. Крихка та ламка солома при замочуванні чи розпарюванні стає м'якою, пластичною, набуває властивості до крутого вигину, а висохнувши, добре утримує надану їй форму. Такі якості в поєднанні з природними декоративними властивостями – глянцевою поверхнею, природною красою золотистого кольору – дозволяють у роботі з цим матеріалом досягти високого художнього результату.</a:t>
            </a:r>
          </a:p>
          <a:p>
            <a:endParaRPr lang="ru-RU" i="1" dirty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Для плетіння може застосовуватися соломка різних злаків: пшениці, жита, вівса, ячменю, диких злаків і навіть трав. 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875" y="3394119"/>
            <a:ext cx="4866849" cy="3228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7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0251" y="668740"/>
            <a:ext cx="11641539" cy="51315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500" y="884283"/>
            <a:ext cx="11341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Соломку для плетіння заготовляють вручну, зрізуючи стебла серпом або ножицями. Сушать їх у закритому провітрюваному приміщенні на горизонтальній поверхні, або підвішують у пучках колоссям вниз. Основну частину сухої соломи чистять і розсортовують. Після висихання її зберігають пов'язаної в снопики.  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Щоб отримати соломку для плетіння солом'яні стебла розрізають на частини біля вузлів. Розрізану і очищену від листя соломку сортують по товщині і кольору, зв'язують у невеликі пучки-снопики діаметром 4-5 см і зберігають у сухому приміщенні.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Для отримання однорідного кольору солом'яного стебла сировину піддають відбілюванню пергідролем. Після цього соломку промивають у проточній воді і розкладають для просушки тонким шаром на тканину або папір. Вибілений матеріал більш пластичний і набуває рівномірний жовтий колір. Сприйнятлива соломка до фарбування як натуральними, так і хімічними барвниками. В якості природних можна використовувати лушпиння цибулі, дубову кору або вільхові сережки. Соломку укладають між шарами фарбувальних рослин, заливають водою і фарбують при слабкому кипінні 20-30 хвилин. Для фарбування соломки в яскраві кольори придатні універсальні анілінові барвники для тканин. 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07" y="292832"/>
            <a:ext cx="4620097" cy="6267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42" y="292832"/>
            <a:ext cx="4585648" cy="6267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1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803" y="449813"/>
            <a:ext cx="4246701" cy="5985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9745">
            <a:off x="659619" y="853664"/>
            <a:ext cx="6243847" cy="4682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57" y="532264"/>
            <a:ext cx="5645622" cy="428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566" y="2210939"/>
            <a:ext cx="5645622" cy="42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84248" y="-3065683"/>
            <a:ext cx="1116824" cy="8890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3" y="3361156"/>
            <a:ext cx="2179608" cy="2050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129" y="3361156"/>
            <a:ext cx="2186997" cy="2050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24" y="3361156"/>
            <a:ext cx="2180926" cy="2050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248" y="3361156"/>
            <a:ext cx="2177871" cy="2050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217" y="3361156"/>
            <a:ext cx="2172498" cy="20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13899" y="374471"/>
            <a:ext cx="11368584" cy="124194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4023" y="533779"/>
            <a:ext cx="11218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Плетіння з соломки не така вже хитра наука. Для себе і для друзів своїми руками можна виконати незвичайні речі, - варто тільки захотіти. Ці вироби будуть необхідні вдома і на дачі, підкреслять стиль вашого будинку, наповнивши його теплим, золотистим сонячним світлом.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5" y="1775726"/>
            <a:ext cx="7102521" cy="4994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5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TC104033921[[fn=Дамаск]]</Template>
  <TotalTime>116</TotalTime>
  <Words>333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Bookman Old Style</vt:lpstr>
      <vt:lpstr>Monotype Corsiva</vt:lpstr>
      <vt:lpstr>Rockwell</vt:lpstr>
      <vt:lpstr>Rod</vt:lpstr>
      <vt:lpstr>Damask</vt:lpstr>
      <vt:lpstr>Солом`яне плетіння та вироби з соломи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Солом`яне плетіння і вироби із соломи</dc:title>
  <dc:creator>Пользователь Windows</dc:creator>
  <cp:lastModifiedBy>Пользователь Windows</cp:lastModifiedBy>
  <cp:revision>15</cp:revision>
  <dcterms:created xsi:type="dcterms:W3CDTF">2013-12-07T19:21:31Z</dcterms:created>
  <dcterms:modified xsi:type="dcterms:W3CDTF">2014-04-14T13:33:51Z</dcterms:modified>
</cp:coreProperties>
</file>