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lt-sector.net/2407-subkultura-bajkery-rassmatrivaem-podrobn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501008"/>
            <a:ext cx="8686800" cy="1470025"/>
          </a:xfrm>
        </p:spPr>
        <p:txBody>
          <a:bodyPr/>
          <a:lstStyle/>
          <a:p>
            <a:r>
              <a:rPr lang="ru-RU" b="1" dirty="0">
                <a:effectLst/>
              </a:rPr>
              <a:t>Молодежные субкультуры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701543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1054250"/>
          </a:xfrm>
        </p:spPr>
        <p:txBody>
          <a:bodyPr/>
          <a:lstStyle/>
          <a:p>
            <a:r>
              <a:rPr lang="ru-RU" b="1" dirty="0" err="1" smtClean="0"/>
              <a:t>Кибер</a:t>
            </a:r>
            <a:r>
              <a:rPr lang="ru-RU" b="1" dirty="0"/>
              <a:t>-</a:t>
            </a:r>
            <a:r>
              <a:rPr lang="ru-RU" b="1" dirty="0" smtClean="0"/>
              <a:t>Готы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499992" y="548681"/>
            <a:ext cx="4644008" cy="61980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Киберготика</a:t>
            </a:r>
            <a:r>
              <a:rPr lang="ru-RU" dirty="0"/>
              <a:t> сегодня это не только манера поведения, образ мыслей и стиль одежды, это ещё и музыка. С чего бы и следовало начинать, так как музыка для субкультур — главная движущая сила, создающая неповторимый стиль. KMFDM, </a:t>
            </a:r>
            <a:r>
              <a:rPr lang="ru-RU" dirty="0" err="1"/>
              <a:t>Cubanate</a:t>
            </a:r>
            <a:r>
              <a:rPr lang="ru-RU" dirty="0"/>
              <a:t>, </a:t>
            </a:r>
            <a:r>
              <a:rPr lang="ru-RU" dirty="0" err="1"/>
              <a:t>Punish</a:t>
            </a:r>
            <a:r>
              <a:rPr lang="ru-RU" dirty="0"/>
              <a:t> </a:t>
            </a:r>
            <a:r>
              <a:rPr lang="ru-RU" dirty="0" err="1"/>
              <a:t>Yourself</a:t>
            </a:r>
            <a:r>
              <a:rPr lang="ru-RU" dirty="0"/>
              <a:t>, </a:t>
            </a:r>
            <a:r>
              <a:rPr lang="ru-RU" dirty="0" err="1"/>
              <a:t>Front</a:t>
            </a:r>
            <a:r>
              <a:rPr lang="ru-RU" dirty="0"/>
              <a:t> </a:t>
            </a:r>
            <a:r>
              <a:rPr lang="ru-RU" dirty="0" err="1"/>
              <a:t>Line</a:t>
            </a:r>
            <a:r>
              <a:rPr lang="ru-RU" dirty="0"/>
              <a:t> </a:t>
            </a:r>
            <a:r>
              <a:rPr lang="ru-RU" dirty="0" err="1"/>
              <a:t>Assembly</a:t>
            </a:r>
            <a:r>
              <a:rPr lang="ru-RU" dirty="0"/>
              <a:t>, </a:t>
            </a:r>
            <a:r>
              <a:rPr lang="ru-RU" dirty="0" err="1"/>
              <a:t>The-Prodigy</a:t>
            </a:r>
            <a:r>
              <a:rPr lang="ru-RU" dirty="0"/>
              <a:t> — вот список команд, играющих нечто пограничное между </a:t>
            </a:r>
            <a:r>
              <a:rPr lang="ru-RU" b="1" dirty="0" err="1"/>
              <a:t>киберготом</a:t>
            </a:r>
            <a:r>
              <a:rPr lang="ru-RU" dirty="0"/>
              <a:t> и </a:t>
            </a:r>
            <a:r>
              <a:rPr lang="ru-RU" b="1" dirty="0"/>
              <a:t>киберпанком</a:t>
            </a:r>
            <a:r>
              <a:rPr lang="ru-RU" dirty="0"/>
              <a:t>. </a:t>
            </a:r>
          </a:p>
        </p:txBody>
      </p:sp>
      <p:pic>
        <p:nvPicPr>
          <p:cNvPr id="1028" name="Picture 4" descr="Киберготы, кто же это такие? (38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8" y="3021124"/>
            <a:ext cx="4657066" cy="37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23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Скинхеды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476672"/>
            <a:ext cx="50760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целом </a:t>
            </a:r>
            <a:r>
              <a:rPr lang="ru-RU" sz="2200" b="1" dirty="0"/>
              <a:t>субкультура Скинхеды</a:t>
            </a:r>
            <a:r>
              <a:rPr lang="ru-RU" sz="2200" dirty="0"/>
              <a:t>, являются одним из самых молодых направлений. Свое название они получили благодаря своему внешнему виду – лысой голосе (бритой). Причем первые последователи пошли не из фашисткой Германии, как принято сейчас утверждать. Оно стало активно зарождаться на территории германии в 1960-го года. Тогда первыми последователями стали рабочие из низшего ласа населения. Именно с Англии, Скинхеды стали активно распространяться по всей территории земного шара, к 2000-му году, полностью захватив весь мир.</a:t>
            </a:r>
          </a:p>
        </p:txBody>
      </p:sp>
      <p:pic>
        <p:nvPicPr>
          <p:cNvPr id="2050" name="Picture 2" descr="http://lohi.ru/uploads/post/photo/383/large_4e480dd35f6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4" y="4198243"/>
            <a:ext cx="3524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obozrevatel.ua/8/804183/gallery/126908_imag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4" y="1655564"/>
            <a:ext cx="352425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58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err="1" smtClean="0"/>
              <a:t>Треш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16632"/>
            <a:ext cx="5369024" cy="6441579"/>
          </a:xfrm>
        </p:spPr>
        <p:txBody>
          <a:bodyPr>
            <a:noAutofit/>
          </a:bodyPr>
          <a:lstStyle/>
          <a:p>
            <a:r>
              <a:rPr lang="ru-RU" sz="2400" b="1" dirty="0" err="1"/>
              <a:t>Треш</a:t>
            </a:r>
            <a:r>
              <a:rPr lang="ru-RU" sz="2400" b="1" dirty="0"/>
              <a:t>-стиль – одно из ответвлений многочисленных современных неформальных движений. Правда, в отличие от подавляющего большинства из них, оно не претендует ни на какую глубокую философию, кроме как "отличайся от толпы". Главное - выглядеть так, чтобы окружающим стало дурно. Собственно, ничего </a:t>
            </a:r>
            <a:r>
              <a:rPr lang="ru-RU" sz="2400" b="1" dirty="0" err="1"/>
              <a:t>сверхоригинального</a:t>
            </a:r>
            <a:r>
              <a:rPr lang="ru-RU" sz="2400" b="1" dirty="0"/>
              <a:t> и нового в этой идее нет. Ради этого же, например, 30 лет назад панки отказывались мыться и прокалывали уши портновскими булавками</a:t>
            </a:r>
            <a:endParaRPr lang="ru-RU" sz="2400" dirty="0"/>
          </a:p>
        </p:txBody>
      </p:sp>
      <p:pic>
        <p:nvPicPr>
          <p:cNvPr id="3074" name="Picture 2" descr="Треш модели: &quot;мусорный&quot; ветер эпохи гламура + Фото +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9712"/>
            <a:ext cx="3770362" cy="24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l-culture.ru/wp-content/uploads/2009/06/x_b4aadb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660"/>
            <a:ext cx="2114178" cy="26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58.beon.ru/10/96/519610/83/15628183/57e7421f811a61e548a531859de4e06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27" y="1411568"/>
            <a:ext cx="1934447" cy="27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01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Хиппи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476672"/>
            <a:ext cx="6084168" cy="61926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Субкультура Хиппи</a:t>
            </a:r>
            <a:r>
              <a:rPr lang="ru-RU" dirty="0"/>
              <a:t> возникла на территории Америки в период 1960-х годов. В течении короткого промежутка времени, она быстро распространилась по всему миру, но не смотря на усиленное развитие, как отдельная субкультура, перестала существовать ближе к 1980-м годам. В целом это было цельное молодежное движение белых людей. Главным ее отличием было отдельное понятие об обществе и социальных устоев.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Также их отличало миротворческая позиция (пацифисты), они ненавидели ядерное оружие и любое силовое воздействие на людей. Параллельно от политического контекста, </a:t>
            </a:r>
            <a:r>
              <a:rPr lang="ru-RU" b="1" dirty="0" err="1"/>
              <a:t>Хиппи</a:t>
            </a:r>
            <a:r>
              <a:rPr lang="ru-RU" dirty="0" err="1"/>
              <a:t>сделали</a:t>
            </a:r>
            <a:r>
              <a:rPr lang="ru-RU" dirty="0"/>
              <a:t> большой вклад в развитие малых религий, продвигая их в массы через свое движение. Более того, они оказали огромное развитие на распространение наркотиков в среде молодежи, мотивируя это как расширение сознания.</a:t>
            </a:r>
          </a:p>
        </p:txBody>
      </p:sp>
      <p:pic>
        <p:nvPicPr>
          <p:cNvPr id="4098" name="Picture 2" descr="http://upload.wikimedia.org/wikipedia/commons/f/f7/RussianRainbowGathering_4Aug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239618" cy="48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75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/>
              <a:t>Рейверы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6632"/>
            <a:ext cx="5112568" cy="66247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Субкультура </a:t>
            </a:r>
            <a:r>
              <a:rPr lang="ru-RU" dirty="0" err="1"/>
              <a:t>рейверов</a:t>
            </a:r>
            <a:r>
              <a:rPr lang="ru-RU" dirty="0"/>
              <a:t> в некоторой степени похожа на движение хиппи. Они постоянно находятся в водовороте событий и ночных развлечений. Яркая внешность представителей субкультуры не является определенной целью, это лишь один из способов самовыражения. Идеология представителей движения основана на «невмешательстве». Так, например, истинный </a:t>
            </a:r>
            <a:r>
              <a:rPr lang="ru-RU" dirty="0" err="1"/>
              <a:t>рейвер</a:t>
            </a:r>
            <a:r>
              <a:rPr lang="ru-RU" dirty="0"/>
              <a:t> быстрее подзаработает на развлечение, чем будет просить деньги у родителей. </a:t>
            </a:r>
          </a:p>
        </p:txBody>
      </p:sp>
      <p:pic>
        <p:nvPicPr>
          <p:cNvPr id="5122" name="Picture 2" descr="https://encrypted-tbn0.gstatic.com/images?q=tbn:ANd9GcT76S_bgDjdClaOzC2CKYpjli8cL4DRZlZ2TVggeuBbVlpW6q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39812"/>
            <a:ext cx="3552330" cy="24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xQVFhUVGR4aGRgYGBwcGBwiHB8eHB4fHRwaHCggHxwmHB0aITEhJSksLi4uHB8zODMsNygtLisBCgoKDg0OGxAQGywlICIwLDQ0NDA0LCwsLywxLCwsLC8sLCwsLCwvLCwsLC80LCwsLCwsLCwsLCwsLCwsLCwsLP/AABEIAKAA4AMBIgACEQEDEQH/xAAcAAACAwEBAQEAAAAAAAAAAAAFBgMEBwIBCAD/xABAEAABAwIEBAQDBgUCBAcAAAABAgMRACEEBRIxBkFRYRMicYEykaEUI0KxwdEHUmLh8DPxJENTchU0gpKissL/xAAaAQADAQEBAQAAAAAAAAAAAAADBAUCAQAG/8QAMREAAgIBAwIEBQIGAwAAAAAAAQIAEQMEEiExQRMiUWEycYGh8AXRFCMzkbHBYuHx/9oADAMBAAIRAxEAPwBjy/jclehIlPOSdQP1tVzjHiRxtAbbstwEmNwLj61Ry/hfQ8NEeYJ1GZAMSfYmKucXZKrxMO6IKUqhyeYsfymp4VhyDwPeMnaeo5MRsvkLbcNwggn1v/c07fZi61h30gyXZve0KFjyBJ+lT4rLMK2yvUTpSsK1BJM3gAdfarOW5qlYS2hlSA2tHxEbFUbDab1ygeSe06CK4lLPshUMSHEWSSFGN9Q3/wA7mmzJ7tJO0jny7VbUgHe9dgewptcIV90AclrU9ryhGcZz4DrCQJDiiFREjaD6XJ9quPZqwn4n2x6rH70TxVsi+kwcZoGW6hxChsVRbrVFXEOH2S6hSjYAGZPTahuYYsrOw9t6X1OqXGvrBudsOFQCYm9fmngfUUJx2NQhpISTKoKVK5db0jOceLSpBKNRCjrQkX0iEzOwVqkjkQKiN4uR7WiAJoWTQmh4/iRhhaUOr0kmOwnmTyHeiC9LrflUClY3SZBHYisq42y5eNPjoHkCUwOcEBRt1BtSpw7xC/lzivCP3aj5kH4THbkb7irGkchKJsw7YWAuarlmVpwrq31pTdwIbTIsOah3A5dq7z3ENqxCXSUKS2lEQoAnUTJJNrDT9ayzO+KHXnSohJ1XAEgCe3c1AcRiLnQkRv8AKevSiEEiqhUxsx3AEzdzmWFjX4rUKTF1C49KE4vN2GmVIw7yStVkhNyP9htWK4jF4kHSI1AAwBeDsa8wWNX4jfnM60//AGE1pt1XxMHEyGmuPmY8OvkiQtRJJWSJIAO4MyZF/wBKlxmQqODdUQQptRA58vMb+tq0RO59KW+J8S8keG3pCFJVrkTEAfvtU/Hlsjd7wx9oIynLNKXVkgJCJBP4uQHrTBh83awjZU4sKWqDoHxE7egvzpQOWv4l1oIVskEXsmACfczVzFJaWkBSgdMJtc6jPlF79/eip5SGnn8wqFsTxW+4l1KG0pKYGpKibqmIkDpvS9jcqe1JaWPiSCADIUTtPYX96K5ZmQabCQhEKWNaifNMi3yn0ourO23FJccaJATulUgAGbWvWjkDCyZkJtNAROGVIYxDqVqCWw62NR5hIJUR2mfpTFkOaow5URqcSpVo/lJMEg9K9fwTGK1LS8gOuH8UeVClEyAeZG1FsqyFDIdbA1eROknodX6iilSzArBggLRhljMUONF1s6gATHORyI3B7V855pilPPqccJJUqTP+bV9C5FlvgI02uBq7nmawTHYEpxi07BLhj2JoxY7LM4iAmhNwRmLWHYQ4ojTsNMHVvERvahuY5/40NIbI1pBKiRqEkiIEjkedAeD8hU2CknxABqDaTGkzuCd+dqnktLWFNOB0NlemRqESDpsZsSR6UtkdtnHSYz4HKlE+I9/Qd/tGrDYc+IJUpKUpjRAKVj+boL9arZitttlTiAPi0pO0eYH3ggmqGTZ4yjLnHGFKcABKUkQdto+tLOHe1MLSpCnC28UWUBBgxaO31oGK+vqPvcYKAeVei17cfnzjHxPxMThnvDStBTKdYMEFJFxHrzqrl/GaHlFttpJhCCFqN5I83lO5nbaouK//AC7yWwlSlp1ERcJIkqk87Ae9KuX8JulovhSfuwDCUkm3MdfSiHLtXzNyZ4IpPSN+Pxrj2BeghJYg6gJUo6rSY5c+vaKU8zf0YjxviSVEg7pNtM22POiHDTynkraK1KQoEEG1genTepOIx/wz6Q0GwjQpKpkKgmSLCDYW71wuDSnr/qbCEWR0gHCJSFJJMBJBmb2NaMjEJUkKAUkFMmd6SDww+kToUfKVA6xBCdyBHvRTLMW6h0MvhZU6CoFUHyhI2g85HyPWhanAxWyOkWypv6GCc4w63sUVFRSkQUAbC2kzG9ufc0ey5hHiaikFZ3Mb9/es/wA34pU28pTaDcAQvlE7AbTNFXMY9jMEpTBUhYAKgkkFQE6gki+8GtpiYIN0Z0xVVoDmarleDSSUgACLgVm+fZeGVqQ4kbkDkTexEDaPzpK4bzJ1txAb/wBULBSRdRO2kncjtX0PmGXocKVxdKSQB3H515sfh9JvxCxtuhmCZngFNuADltIg72kf5tX77Y6SU60An8Ij3tRL+Jz6kYlsaoIb1OR1JMT/AJvQFjOiAEeGhS1EStSRqABsQfzplGYqDObyjFUYj5S26y8ohRVfrHLfpX5TKjGokQRBEmL9zFMeCdSlhT7jSo0+WVagqDN4SNEiBvy71Pm7DKVeCEnxXUFTYJsSQkgg7aQQRPY1kOzcWJx2YDzXz6zRkZ/hk2XiGkrAgpJuDzG1KfHWKS4hstuJUCpV0m1wLf8AxNKPE2b4Zh1wgLcUtUHzeUeVWsxInzFERtB61HkeYNONacapLaG1JWG0klRAKtQVcHUrVETNyYtFCTTVRg94sw25m5YDR8wUtQAPQFKD+f60xZVw8kqSp2RCwsJG8idz77dqW/FQn7OtQ1JQvXczGlCAI9lc+cV0/wAYYohZQ23P4UkTA9ZEmmMKYxy0y4yMPLDPFWXHBlKlLCmZ1KcJAIIPMdb8t70Gw/8AELDu/ZEeE4CwtMqkQoaSkwnczO1IHEmavPkF8+cfEAbDpta1XuEG22x9odA0giLSYnes5MKVdTqsxajNDzzOsOrBEsWfbUmU6QlfmO1xYftUXBWd4oK8Vxxrw1EILcEmCqEwR/UoifnXnF+PwuJYZfYWnxBqQRBBUCJ0+qSAe096G8M5yhrCPJUsoUokIAHmOoC4jlI+tCClRwOYXapEfP4hcSuYVttLGnW6T5iNQSlMSQOZJIHzrPHXvEcUqDCyFDUAD5rmO00ZzHTjmQtpaiW9knYGBPl9AKXMGDJkmbb9rRTOa9oJg9OFuh1jtluYoawS3HJT4co1JBtNgbC5mO9Ucc0V6XkOeKhIGlwG4m9xum/K/rVvMcMltCcGSUIdQpanCJGo2HQWudxypd4dw7q5SydGoESqwUPQd4+c0kGoX2jQXc9+kZ8JhQziiP8Al4wa0hMygxKj0+InalnKfEOOfaS6pDa3SpQCQTIgg323pq4GW8vEOIxSUgsJ0oMiUzuLWKSLz+9UuL8J4TwU0hDa5C/EABK+UE9OVbGPrXNj7wG+2G7oP8Shi2yUYlK1aUgFKVwo6ikEaU9e/SiXA6X1skW8NQJDg+NBIg+X8Q72q1xEwXMKtTakpKkQFxBCjC1bT8QEEULyPip1OHCVBrUpsyLpWNVgoTYxaQOoNdbCuRab2mC5DUJ5wy8TiCIHQGdvbvTFmXhtsKaxIPhur0D+rny2t+VJ+XulslQAnmD2Ntuo60yvZ80tnQtGsk6oOwPr1oTJ5o4fMvEX83ynHqcWEu6mwr7u5gJ7xvIiqODyheESpx1ZUpuYSbA+IkixNxGnbtTpkuFeWFtK+5OrUgi5iZ3nY39JpXx+dIkpDZUtptTTgIvrmJJ5wIvR2fcNoEWGLY3JiqnI28Q0gl0subQUFQWLc5sQZHuKcOF3WcPqQNoCQeQI5z1oEzK8awmfKF6kjl1//PzNMGZM+CsOJOkmwIMGd4968QWXrDJSkWOTC+NZLKw+lCCpZ20eaOuqJja9M7+L+6cUq3lJF45czS5l2apKIVGo7yZKj3JqfF4kPpW0IgpIkm235Um7kGoVse76RF414YcxHhLbTK1mXJNyDt5uiSCPegY4FeDgKygInkQojsdr2p8yjFv4rxC1CcI0mG1rB+8VeQi4sf5rxbvUrywohMAKESnpP51SVht295PN7yR0uAMzyh37KMMh7S04oEpUAXJkQExvN+fKu+E8BBSy+VF1KlNtqVJ0pSdr9BFGWypB6oCgdPSDunoRX5lorxOLWiCoI0gn+ZZAsesW96Ax2AiH+LkjmZ1xRlpTmCWzCgBIVyUBedzbajfDfDTH3jqlLHh+YAfCTckbe95FQKYSHoICVJ8pJG17z0pjy/In2n2jCPBUCVFPmmQbFU3HT1NbJ3EKDPUEBYi5DkzQxrRZ8yfuRvdSjaSRA2EC3U0vNIU2gJN1IGknrFq1FrBtEHSA2r+YbHn5v3rOv4h52ltZZLYDw3WOnf8Amor4Co6weLMDz/7EN/GaHdZGqFEkU5YBltxAGgaDcD/bvSUUBagmIJMkpuP7ela5wdlTTWFW4rS6pKZQkGRN7e5iQdqDqH2ges3gHJvpI14dlGGdKWglJUgI80gKEkwNxab96CYZpOoEgHrUSAqVaidSlSQSYB7A7CpyaHzVRgdbmicNLR4iEkCHAUxysCofKD86scRcFIXK2QEr3i8E9/3+hpR4IdU5i2iT5USfpFa+pyKY06fy9piepesu4T534ZzR5LQbbX5UGQg7EHdIPI7RR9vHFv7zUSgmUnZRJ5eo2pByfFeC9B+En/P1o9mjS1rSlJ5mOgi5/euajCD5hCaXOR5TG3D5s2l5t9skFRh0E7zsfzph4mwAdZ8gumVIPTbUn339qzpqFJBBBMTbvTlkGegsrQojUhCjc2OkE/KkHtCCvURt03C5NkDDasJiElQ1XUEgifuwTt3EikHLVB9rxYJKHEnuAqLH2vH9NV8r4qBAUkKCiIgdxBubRegWQPyVtF0tKIBbsSlRFikxMSk2PaqbL1koNzNDedrjDt+MQjmqwjrNUW8QVOLR0uKlcQtMFBhQMilATKRPEZcWheFdDTAjQgEAEyq5knoSRS1iULfccdCBK7OhFlz1I6/tTJ9vZxhSVK8HEARq5K7H9K5z3CqAD8hDzZCFqHwuA7E97fWlixB949o3UkKwBvjn87/aKmVNKGNYBFkyAesJMz0PatDy/BofWUuJCkbqB2tSxicSX2lEIhSRqnnI6H0mq3D3FbqHHWXBLZRqL3NATPxciL2705hyjZz2if6niON7quJKVsLxb6MO1oLagEpE3EfEO0g/KqWacRsNEtJSMS4baAfuR2UofH3SLX3pQznid14FtENNG0JHnKRsFr3PU9yatcF4UJUXCNrDt1NdOIDzt/aJY8jvSDiPaca4Up8VWpURayR2SnkKmwGLKVBS1AgbCJPt0oUqXY3SAfc+/T0/Wi+GaAilgouyI/YUbRP2PyVbo1YRzwyZlLgKkmYIgg+TnyO9QY14IZxSFHS8pSARNxbVqBHK1NmXLA2oJ/E/L5YTi0JBUzIVyJQrv2N/c1tWLnaYDJSm5msLUoqUok7lSj9SaZuDswfStKCF+As/ykpBixnlSvkjZd1IJIIQVCeegTHymnvgLEkoUARbkRNj70fMfBNweIjMpjO2kJI1EAHqQPzrC/4hI/458atQCrH2FNXEWCLLygZVquCbkz3PQ0q5jgS4snrTLZr4qAGnIFgy7lWDCUAkeZQkn1rRuAsKQ08oJ1WsnaSO/WKSW02FaPw00pvByndU/KDU/M/H1jgWhxEV9/W4tX8yifrb6Vw+FKGlN1KsPU1wyLCjGQM6sQnomTROrTuQ7VjZwxlf2dIJ+MgTT7hXdSQaV2xajeTLsRTwFCS2Nm58z4n7x0Jcb8I/ykEEDsCBWn8OZCpSVOvJKRoVpB3OpJHtApiwKQrSSASNiRJHpRYtAjSef61Jy61si1VSj/DribrcE5NgW2m9KEAR2v7nnShxllyQjEQIPxWHzEjYRyp8y9otuOIKgYukxFjtftUPEWT/AGlC2xpS6tNllMzIgj1G9b0unyIxd/T5/WJanX42bYh7zA8n0hTZV8OoavSb/SrmGYT9sOgeRQ8RMiCPQcryPSonstcZc8MpJU2sIJ/DJNvYxvT/AMVYZCPDc+7CxqBCNIgGCQY3vtPenHYVYnsSndRgPBOffi94M/Kj+Fw/imEkW6mkZrElDxcUJ5Ac45+lFsJxEhCgZUPagOKPHpKCY3ZbrgmNSuCcQ7JTpT5SZkG4FhHcwKE47M8Q203h32jLhBB3X5eQvtqIpjyXj1JJShskciox9BNLuOxBXji+pWoJHlIAN42AmwBJvQ1UZPihv52lIYqPb8uVsvzRaFJBBSlyDuDY1xxSlDGGxGm63sR4IUDbS35rdjO3WKH8QlSEtlFtI0TzFyZ+X5VylpP/AIUDAMYlXmvJJRfcSNh6xW/BUbSO5ET/AFHW5M1B/WLODwqnFpQkEqUYEVoWDyfwREKuAPMI7mBveN6R+HseGcS2swADEnYSIk9hNO+Efe+0tpeAJKZJA21GAB7xJruqJLhe357Teh2hWPf8/wC4XwzJOwoqluBcRVthkJv0oFxDxAjWlMnSLTteg7uaEKYawbsGKPKSl1hbarhaSk+4ilTArki801YNuRahOSDYnGAKczDsAhYWU7KTKbd7Ua4XKkYhqIErAMG0EwZjlUnGGRLw7ylidLxMeu4E97/KhPD+KS28lSvMEkGOsU8X3rbcwAUA0vE0bi7Jg9IBAUkyk8r7j0NImIwfhHQ8Ug9jO+3qSa0zF4hLkLT8Kkgik/iDIXXXfEQpNiFCSQQR7bUUpuQEekGmTaxBirlmKDoMAiDcEXFabmTbv2FLbCZWUmTIEARq35xMVm7GG8FxwKNyqSJsDzg0/cN45TrS9V/DSoA8iFDb1tSWfggjtGl5WJOGM0wcKJ+8J6j9aDZLhC4QgGCRbuaZ8kSElv8A7L+s0xiALH2gNQx2/ONTVEsqXC/WhrVW8KqFA052iMC4FYbbQVH4jA+U0WxVxbpQLIsWHQExtTczhJHSvnxiZiVlfPkVSCZl2B4md+0LLhuFRHK1vyp5TjCsNrF0E780naO4PX1pB41yn7JjSofA8NQJ68/r+dMHB2MDqPCm6VBXyq8ijwxQqp8kX8HMwq7vr9jA38RjpxaXVJkHR1IPhqPuDuDy2qhjsybfW0dKUtpN7aQed5PbrT1xxhx4KnI/00lYje3xD3EH2rE2MUvGLQkSCpVzyHf2EmsFAKAlXTZt689RxLPELiVPrKLJJkRYd4vQtSthJ7Cr/Eax9odAiNUW5/OjfC2GARqCRqPM7+3Ss4cPivUuZtWNJplar4E/ZRhi22NafOo7HeroV+EDUs9rVNi2yTAtPz+dSYDApT8bumdgElXzM0XLpDjf/jJeL9RGoQsT5vtBOPwRW0pKwTHm6TF7HpU2X5eyrAYltALgQtt2NRgR5VEdD22+VXMyfw7Z/wBYlQHwhswQet7UG4bxf2dxGm7PieEpEylSHAoqB6xpEdL0u+M7SF7URM5SWUHvFLNGkpcUEmU8jygjvfrvThwVnCXlttPqhSBCDIBWJBAJPMRbrQ7iXh9vBxA1oVduTBKTO8LmUxHw7jfqrqN5iO3SibUygEi5zFmbGbUz6QxrX3fw/OLUs5nhkLQUQADvAFL3BnHhSAzizqbI0pdPxJ7L6jvTLjrT/g+fSgZcuSypofKUceYkeWCME/4avDkmNppxyvHkASCOkjelPAYYqUVU95c0jRC7iKUcdpuwFswZxnhDiMIrSJUmFADcx+tZHi8OtlYCklJjY7j16Vtpw5AlsyOhrMf4g5QtpwPXKHLD+ki5BPfl71rA/YzBUdo35IQcO3F4TftM1M4qATcxf5VjWZ5m5rTocWnQgJGlRSep27miHCeKfdxHmedVoQpQBWoiYgSJjc1WxrtxDdJuVryGpeeJUSVbkyfejHD2IUFpRJ0TdI2NUsZmLWG8EYhCnFPExA8wuBJJIJ3FqYMPkafE0tPJS8AVJbWoXjtGogC8DelMmAsDREbGpCtXPEFZT928BtpXHyMU2FnS+QNrn/3Gf1pKRitbinAZKjqkCBJ6CTAp8nU6FDmhNYxWMv0nc/mx37wsxtU7e9RtptVxDMpn609fEQI5gHLsUUmRY/3pxwjupCT1FIKCEmx9qvYfN1psCYqEuXZVQpFyb+KOFQcKl1aQrwlTfoqx29j7VnGH4gU04C1HiaQBzE8u0Vomd4s4rCvMqF1J8p71kWSoBWjlJFNYsl5RkHyrt6RvBo8Wowsj9ubHWNvEHGONDbTLbSVLUD4jpGoSbQEgAAR1oLw9kZZOpUCBpSnf1JpjW0eSf2/Oo/CM86rULuSUQIKERM6wDhecMA+Ym37GmfhzDEMpKrWofnCCh0i8KuKO5OrUyjsIrmj/AKhEZ/UszNp1HynTiLVCGwVQTY86MuNJLQUBcGDQIp5dKqpTrRnzeXdiYFfnIc5ZaZIDqQSSAmwMz0PTnSRmRQF/dmYKoPuf9/em/NUENypKjHwCPKJkKUpXIiAAOYUb2pEcVJPcmpmVNrES3gyF0BMYMozVC2lYPFq0tLVqbxB8ymVW3ndtUCQCIoHmuXOYZ1TTohSfkQdlJPNJFwaruLtFG8szFt5CcNizCRZrEbrZ/pUPxNHpI07jssQUO4dO/wC4/wBiEgNDxFhTVwXmriyWVK1IABAO4vEDt2q/w7ws2JLoS7qMJN9JHUA9bb0wP5clrZOmLREUw+nJxFvrB4taozqnvUL5Y3yEeUTPKTYfK5o+48ENOH+VFvlApD8QiRqMagT7TFHMuKsQhy586wPQT/YVEIN3PoWAIhjL8dKQReaE/wAQMSTglkcykH0JvQzB40sKIkKT2vXHF2cBWHCEwQ6qCemmFfPasDEyZB6TO5XUkdZl+KwzhUToO/rRnhha8O3iHohXkbTqHMlRJjnZIrsqo1luAS60lC5ha5tvAt+9XMLDKdrDj9pI1eMY0LA8wy480+G1aUFSUhy8SjUBe9x615wvw8y9mQxf2idELKNN9QEDzT8PtVd/Kmy4tSJSVI0C/lEQBaOwFW+EsCthxTrghCUwdiTOwFLHZTPiN+3T6Q2nxK6Gz5uw9Yc/iLlyEBhxtKUp8ySEpAF4UNufxV5kjwU0gkifhv2uPzrzinFhbBUQpJccSpKSZACUkGPmPpSepC1pCUE6kqSoAcxzA7x+VDyEbwwhkRlxbHHImqsIJoxhWvJ1BpNyJS9KfEEKmJJEx3o8cW24haFoHhkDVqgSFTtFH3gVcTbrFV4gAkiIEzVPDPSAY3vUPET+nDuEWMRVbLsSC2kkgWE3Fqhbe8MFO24w4dys8zXBHCY1xs/hXIjaD5h9Kcmce2DdafnP5UL/AIkvoVi29IOoNJCidjvEel6PhNGNaNijnjgwv9iT/wBVPyP7VyvBpA/1UH2NUmMe5bSpYEfzRVpGbPAR4izPUj9qtW/b8+0nUsX+IGgUpUkzpN4HI/3qbIFyg9rUWfx61pKCqyhBEJ2+VQcNYTw2HFTcr+ibf3rWIlcwJ7zOdQ+nI9JdZc+5cB6ihzrEm1jyq2XCGz/Ur8v965W9NiaqYuB9ZB1HJA9AJeyfD62tMxeNKkjSZ3EzO1BsbwVgVLUohber8CV+UHr29KvYDGFClEwSADfb1F96nGdFxelWpIv/AKd02/lFlEzzt6Uhl4ci5X05BxA+0CM8AYaJLThT18RX5gRRLLP4b4NRkodGm+kuGD7xtRVtQQdaUpVMQVKgz/VNp7TRvL8e7pglIO5mQR2g/oa3tFcTheusDZblelS48qWgN73NEcfgUuphV5/UVVYcJKv61ye/SifjgiB+G3yoxU9+8mFgenb/ADKKOH2EtpXp1KKkgSJvf4u1SIaLTyk/gXC0dYO49jb5URy9zSojkDt60J4+wS3GWnGSsKYdClBv4ig/GB6WPWxqZm0xR9ydKr9pa0evLcZDzEo2k0EzFJASkiIKl+uqAPyp0/8AHXCTpdBTPlIAIg7fSk/ibFlx1RKtRsJiPpWMlsATHMBpiIKaSVrShAkqMR+tMeJy/QhCC5p8RBS2ZuTHbbcfOqfCGGVqU4gwoeVPKZF+R5elGMMw284NRJU1dAn0t32Hyo+FD4bN7QWozkOFUWefpK/CWXOtsBLu4UYEzpHITV3NUY4LZGFRqSs/eWBEzYLnZMTt3qZOYtodQ0pxKVL2ST12olmfERwq/CS2CopBKiYiegjl3pFMLZhaDnk89JhSFIJNTzjbChltkaiqVKF9gITAH70s4LEhKgrpf5VoaWEYrCO+MgHQCUqO4VBuPpWe5Pl7hfgoIQEhWrkegHUn6UVsXSo54jqSuX4hH8sKRIEagJHQEiedcMYjVpgC1iAfoNudcJSFeZyFGZlXXl71ey/CN69ZkkyIm145da7qcByqK7RA2TMeYeViVq8VRXoQVATG0SBGxitFx/DzbuFbIUES3pN5A/lkmLjaljgvLUKaUpSNUrI+IJOw6+pp6y0QyplyCmwT5hMDaY59xvQRQHAj+TrXymX8OlKXwHLaTt3FMfH2G1PYdY/GCn5ER+ZoHxrh0N4yG7WSTeb/AORTLi1pfawuo7LBPK0Gf0oDreRajat5L9JYVliR/wA5v61wcCn/AKrf1oovhtk7KUPcftVLGcNACQ6AP6rfUHeqAyD1kor7QPmDrbYJDiFkchP6iKjyZ5Wg7gKVMH9K4e4bcMKMdrjVRLKMvKCA5MC/qaPh+Kz2gNR/T2r3nuYo06B/T+dzUIAqxn5lSVDp1qRphCkg9e9UQ1IpMjNjLZXAg54RCumx6UHf4rS0+EKCgrcEHynvY2pgcw4BI+lK/EmUhwDSIUD5SNx7cxXsibxx1nMDnE9N0jDhMd4itQkAC8neeUiJ96Jh8n0pfy5otNhKtJUNynYnqKLNKi1ew4yBzOarOHby9ISQ9F6tYV0lJjrQHHYrQmBubV7gMy8oNzvRWWKh64jcwrzAzuBNEDikiPpSb9pcUUwIH96NZThy6tUmzf1Jn+9BZBVmGx5CTSiL/GOGbacQ4yjSpwq1gA6VRHmtsZPvWe5m75lTzNaDmWYh95yLBpRaA2+Hf6zSLhWfExHYEq+RqXmUbuJ9Jo2Ix23pGLIsL4aUTYIOpZnaQY+v5VHhwUOgIQfKdW82HOeY/evM2whLQg+YOJJ9AFT+YqpkKHkYgqhWhQMkzpjl2saNsCpuJ6CETLtUtVm6+Vi7gzihCXMQh0piwkg2JSZHoaP5Dn2JcxzbuKbCsOpSkhSmvIkAE+UxNj1mjDxSUgKSCNyIET1/7qV+BeHsQMb4ZA8MgjWVSIJsQN5NpH1oA1GPLYQVUBiG0jxG44mvYctLwxdw6yttwle1to0gchagbI22gCq+dY0MoDDQKG2yTEadV/MYG0napMI2opSomZEwdr8geUda2Ae5hcgA4Hz/ALyV57QhSgCSkTfYd/alPDcbKSHEIHiOFQDaotB3JjeDsOc0wZksrbUUqASjzEyZn+Xy7d/akPw1JxGtKEJCRq3gRzvyUOlYysVghVxnYwOjBNz8WrUf/V/gqmRNFFPasKknnpoWsD0oOhJOM36mOa4bclD0EX+IGtKwrcER7iuspzBUyUqUlIgBPfr8qt520S1PQiK6yLDw3I5k0TYPFmfEPg/aEWXCRsU9pk1MDUSdQ3roL7GmBFCTJKsI2qr4o9Papm3JFqJi+KBz/BPHk9agCkxAFTuGoUkCqCm1qRXFPfrIltzuI/z6V6xhwTMelTJbk3qdRArSzOWhIXk86nbMXNRldEGFNtNLffMISJv/AJcnYV7I4xrZmMOJsr7RB7TWo6lczbsNqlOMTr+6gwYpSczfE5k4otgMMDy7A279Vx0sKbchyVphrSid7qJkn/OlLfxIPaO/wDAHmMOW4eYKrDpzrplZaeXHwmD8/wDDVzLW9SBVHEt63YT+G0jYdYrON9zG5zLjCIK6ylxng4QcUjpCx05A/p8qRuHAApwmNhHXnTf/ABHzAow7bKTdapPXSnr6qI+tJWTMFKlKJ1K+HsIv+dKZB55W0rHwOe8PuKP4VCZ53H6XiuM+zpLaUhB0laiTMGbdaj8Kar4vLUuCFAGvN5hR6TePaj7ql5rMmXAIcAVAmZA9pq5wRnydT7nhqTpQdCiZBPKRFuVJq8N4atHTb0pmwSYwqY/Gufl/vU8KivW3kmOPgVl33xVyXFPKWDKiSq1zuTRNvxm21JAQDqEQSqxuqxAv0jr2oE66UJKv5b13gOLm9aS6hSYBkpOqSdjyi08jTrEA8xZULCxGXFNa0BsAaFfiEexAHOlbitP2dsJ3W6fLJBIQki8AbqNvQGmBrHNFPitrME3Gk37CYg9xSBn2ZHEPKcO0gJHQCwH60HNtYAwmLDb+Yd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SEhUUExQVFhUVGR4aGRgYGBwcGBwiHB8eHB4fHRwaHCggHxwmHB0aITEhJSksLi4uHB8zODMsNygtLisBCgoKDg0OGxAQGywlICIwLDQ0NDA0LCwsLywxLCwsLC8sLCwsLCwvLCwsLC80LCwsLCwsLCwsLCwsLCwsLCwsLP/AABEIAKAA4AMBIgACEQEDEQH/xAAcAAACAwEBAQEAAAAAAAAAAAAFBgMEBwIBCAD/xABAEAABAwIEBAQDBgUCBAcAAAABAgMRACEEBRIxBkFRYRMicYEykaEUI0KxwdEHUmLh8DPxJENTchU0gpKissL/xAAaAQADAQEBAQAAAAAAAAAAAAADBAUCAQAG/8QAMREAAgIBAwIEBQIGAwAAAAAAAQIAEQMEEiExQRMiUWEycYGh8AXRFCMzkbHBYuHx/9oADAMBAAIRAxEAPwBjy/jclehIlPOSdQP1tVzjHiRxtAbbstwEmNwLj61Ry/hfQ8NEeYJ1GZAMSfYmKucXZKrxMO6IKUqhyeYsfymp4VhyDwPeMnaeo5MRsvkLbcNwggn1v/c07fZi61h30gyXZve0KFjyBJ+lT4rLMK2yvUTpSsK1BJM3gAdfarOW5qlYS2hlSA2tHxEbFUbDab1ygeSe06CK4lLPshUMSHEWSSFGN9Q3/wA7mmzJ7tJO0jny7VbUgHe9dgewptcIV90AclrU9ryhGcZz4DrCQJDiiFREjaD6XJ9quPZqwn4n2x6rH70TxVsi+kwcZoGW6hxChsVRbrVFXEOH2S6hSjYAGZPTahuYYsrOw9t6X1OqXGvrBudsOFQCYm9fmngfUUJx2NQhpISTKoKVK5db0jOceLSpBKNRCjrQkX0iEzOwVqkjkQKiN4uR7WiAJoWTQmh4/iRhhaUOr0kmOwnmTyHeiC9LrflUClY3SZBHYisq42y5eNPjoHkCUwOcEBRt1BtSpw7xC/lzivCP3aj5kH4THbkb7irGkchKJsw7YWAuarlmVpwrq31pTdwIbTIsOah3A5dq7z3ENqxCXSUKS2lEQoAnUTJJNrDT9ayzO+KHXnSohJ1XAEgCe3c1AcRiLnQkRv8AKevSiEEiqhUxsx3AEzdzmWFjX4rUKTF1C49KE4vN2GmVIw7yStVkhNyP9htWK4jF4kHSI1AAwBeDsa8wWNX4jfnM60//AGE1pt1XxMHEyGmuPmY8OvkiQtRJJWSJIAO4MyZF/wBKlxmQqODdUQQptRA58vMb+tq0RO59KW+J8S8keG3pCFJVrkTEAfvtU/Hlsjd7wx9oIynLNKXVkgJCJBP4uQHrTBh83awjZU4sKWqDoHxE7egvzpQOWv4l1oIVskEXsmACfczVzFJaWkBSgdMJtc6jPlF79/eip5SGnn8wqFsTxW+4l1KG0pKYGpKibqmIkDpvS9jcqe1JaWPiSCADIUTtPYX96K5ZmQabCQhEKWNaifNMi3yn0ourO23FJccaJATulUgAGbWvWjkDCyZkJtNAROGVIYxDqVqCWw62NR5hIJUR2mfpTFkOaow5URqcSpVo/lJMEg9K9fwTGK1LS8gOuH8UeVClEyAeZG1FsqyFDIdbA1eROknodX6iilSzArBggLRhljMUONF1s6gATHORyI3B7V855pilPPqccJJUqTP+bV9C5FlvgI02uBq7nmawTHYEpxi07BLhj2JoxY7LM4iAmhNwRmLWHYQ4ojTsNMHVvERvahuY5/40NIbI1pBKiRqEkiIEjkedAeD8hU2CknxABqDaTGkzuCd+dqnktLWFNOB0NlemRqESDpsZsSR6UtkdtnHSYz4HKlE+I9/Qd/tGrDYc+IJUpKUpjRAKVj+boL9arZitttlTiAPi0pO0eYH3ggmqGTZ4yjLnHGFKcABKUkQdto+tLOHe1MLSpCnC28UWUBBgxaO31oGK+vqPvcYKAeVei17cfnzjHxPxMThnvDStBTKdYMEFJFxHrzqrl/GaHlFttpJhCCFqN5I83lO5nbaouK//AC7yWwlSlp1ERcJIkqk87Ae9KuX8JulovhSfuwDCUkm3MdfSiHLtXzNyZ4IpPSN+Pxrj2BeghJYg6gJUo6rSY5c+vaKU8zf0YjxviSVEg7pNtM22POiHDTynkraK1KQoEEG1genTepOIx/wz6Q0GwjQpKpkKgmSLCDYW71wuDSnr/qbCEWR0gHCJSFJJMBJBmb2NaMjEJUkKAUkFMmd6SDww+kToUfKVA6xBCdyBHvRTLMW6h0MvhZU6CoFUHyhI2g85HyPWhanAxWyOkWypv6GCc4w63sUVFRSkQUAbC2kzG9ufc0ey5hHiaikFZ3Mb9/es/wA34pU28pTaDcAQvlE7AbTNFXMY9jMEpTBUhYAKgkkFQE6gki+8GtpiYIN0Z0xVVoDmarleDSSUgACLgVm+fZeGVqQ4kbkDkTexEDaPzpK4bzJ1txAb/wBULBSRdRO2kncjtX0PmGXocKVxdKSQB3H515sfh9JvxCxtuhmCZngFNuADltIg72kf5tX77Y6SU60An8Ij3tRL+Jz6kYlsaoIb1OR1JMT/AJvQFjOiAEeGhS1EStSRqABsQfzplGYqDObyjFUYj5S26y8ohRVfrHLfpX5TKjGokQRBEmL9zFMeCdSlhT7jSo0+WVagqDN4SNEiBvy71Pm7DKVeCEnxXUFTYJsSQkgg7aQQRPY1kOzcWJx2YDzXz6zRkZ/hk2XiGkrAgpJuDzG1KfHWKS4hstuJUCpV0m1wLf8AxNKPE2b4Zh1wgLcUtUHzeUeVWsxInzFERtB61HkeYNONacapLaG1JWG0klRAKtQVcHUrVETNyYtFCTTVRg94sw25m5YDR8wUtQAPQFKD+f60xZVw8kqSp2RCwsJG8idz77dqW/FQn7OtQ1JQvXczGlCAI9lc+cV0/wAYYohZQ23P4UkTA9ZEmmMKYxy0y4yMPLDPFWXHBlKlLCmZ1KcJAIIPMdb8t70Gw/8AELDu/ZEeE4CwtMqkQoaSkwnczO1IHEmavPkF8+cfEAbDpta1XuEG22x9odA0giLSYnes5MKVdTqsxajNDzzOsOrBEsWfbUmU6QlfmO1xYftUXBWd4oK8Vxxrw1EILcEmCqEwR/UoifnXnF+PwuJYZfYWnxBqQRBBUCJ0+qSAe096G8M5yhrCPJUsoUokIAHmOoC4jlI+tCClRwOYXapEfP4hcSuYVttLGnW6T5iNQSlMSQOZJIHzrPHXvEcUqDCyFDUAD5rmO00ZzHTjmQtpaiW9knYGBPl9AKXMGDJkmbb9rRTOa9oJg9OFuh1jtluYoawS3HJT4co1JBtNgbC5mO9Ucc0V6XkOeKhIGlwG4m9xum/K/rVvMcMltCcGSUIdQpanCJGo2HQWudxypd4dw7q5SydGoESqwUPQd4+c0kGoX2jQXc9+kZ8JhQziiP8Al4wa0hMygxKj0+InalnKfEOOfaS6pDa3SpQCQTIgg323pq4GW8vEOIxSUgsJ0oMiUzuLWKSLz+9UuL8J4TwU0hDa5C/EABK+UE9OVbGPrXNj7wG+2G7oP8Shi2yUYlK1aUgFKVwo6ikEaU9e/SiXA6X1skW8NQJDg+NBIg+X8Q72q1xEwXMKtTakpKkQFxBCjC1bT8QEEULyPip1OHCVBrUpsyLpWNVgoTYxaQOoNdbCuRab2mC5DUJ5wy8TiCIHQGdvbvTFmXhtsKaxIPhur0D+rny2t+VJ+XulslQAnmD2Ntuo60yvZ80tnQtGsk6oOwPr1oTJ5o4fMvEX83ynHqcWEu6mwr7u5gJ7xvIiqODyheESpx1ZUpuYSbA+IkixNxGnbtTpkuFeWFtK+5OrUgi5iZ3nY39JpXx+dIkpDZUtptTTgIvrmJJ5wIvR2fcNoEWGLY3JiqnI28Q0gl0subQUFQWLc5sQZHuKcOF3WcPqQNoCQeQI5z1oEzK8awmfKF6kjl1//PzNMGZM+CsOJOkmwIMGd4968QWXrDJSkWOTC+NZLKw+lCCpZ20eaOuqJja9M7+L+6cUq3lJF45czS5l2apKIVGo7yZKj3JqfF4kPpW0IgpIkm235Um7kGoVse76RF414YcxHhLbTK1mXJNyDt5uiSCPegY4FeDgKygInkQojsdr2p8yjFv4rxC1CcI0mG1rB+8VeQi4sf5rxbvUrywohMAKESnpP51SVht295PN7yR0uAMzyh37KMMh7S04oEpUAXJkQExvN+fKu+E8BBSy+VF1KlNtqVJ0pSdr9BFGWypB6oCgdPSDunoRX5lorxOLWiCoI0gn+ZZAsesW96Ax2AiH+LkjmZ1xRlpTmCWzCgBIVyUBedzbajfDfDTH3jqlLHh+YAfCTckbe95FQKYSHoICVJ8pJG17z0pjy/In2n2jCPBUCVFPmmQbFU3HT1NbJ3EKDPUEBYi5DkzQxrRZ8yfuRvdSjaSRA2EC3U0vNIU2gJN1IGknrFq1FrBtEHSA2r+YbHn5v3rOv4h52ltZZLYDw3WOnf8Amor4Co6weLMDz/7EN/GaHdZGqFEkU5YBltxAGgaDcD/bvSUUBagmIJMkpuP7ela5wdlTTWFW4rS6pKZQkGRN7e5iQdqDqH2ges3gHJvpI14dlGGdKWglJUgI80gKEkwNxab96CYZpOoEgHrUSAqVaidSlSQSYB7A7CpyaHzVRgdbmicNLR4iEkCHAUxysCofKD86scRcFIXK2QEr3i8E9/3+hpR4IdU5i2iT5USfpFa+pyKY06fy9piepesu4T534ZzR5LQbbX5UGQg7EHdIPI7RR9vHFv7zUSgmUnZRJ5eo2pByfFeC9B+En/P1o9mjS1rSlJ5mOgi5/euajCD5hCaXOR5TG3D5s2l5t9skFRh0E7zsfzph4mwAdZ8gumVIPTbUn339qzpqFJBBBMTbvTlkGegsrQojUhCjc2OkE/KkHtCCvURt03C5NkDDasJiElQ1XUEgifuwTt3EikHLVB9rxYJKHEnuAqLH2vH9NV8r4qBAUkKCiIgdxBubRegWQPyVtF0tKIBbsSlRFikxMSk2PaqbL1koNzNDedrjDt+MQjmqwjrNUW8QVOLR0uKlcQtMFBhQMilATKRPEZcWheFdDTAjQgEAEyq5knoSRS1iULfccdCBK7OhFlz1I6/tTJ9vZxhSVK8HEARq5K7H9K5z3CqAD8hDzZCFqHwuA7E97fWlixB949o3UkKwBvjn87/aKmVNKGNYBFkyAesJMz0PatDy/BofWUuJCkbqB2tSxicSX2lEIhSRqnnI6H0mq3D3FbqHHWXBLZRqL3NATPxciL2705hyjZz2if6niON7quJKVsLxb6MO1oLagEpE3EfEO0g/KqWacRsNEtJSMS4baAfuR2UofH3SLX3pQznid14FtENNG0JHnKRsFr3PU9yatcF4UJUXCNrDt1NdOIDzt/aJY8jvSDiPaca4Up8VWpURayR2SnkKmwGLKVBS1AgbCJPt0oUqXY3SAfc+/T0/Wi+GaAilgouyI/YUbRP2PyVbo1YRzwyZlLgKkmYIgg+TnyO9QY14IZxSFHS8pSARNxbVqBHK1NmXLA2oJ/E/L5YTi0JBUzIVyJQrv2N/c1tWLnaYDJSm5msLUoqUok7lSj9SaZuDswfStKCF+As/ykpBixnlSvkjZd1IJIIQVCeegTHymnvgLEkoUARbkRNj70fMfBNweIjMpjO2kJI1EAHqQPzrC/4hI/458atQCrH2FNXEWCLLygZVquCbkz3PQ0q5jgS4snrTLZr4qAGnIFgy7lWDCUAkeZQkn1rRuAsKQ08oJ1WsnaSO/WKSW02FaPw00pvByndU/KDU/M/H1jgWhxEV9/W4tX8yifrb6Vw+FKGlN1KsPU1wyLCjGQM6sQnomTROrTuQ7VjZwxlf2dIJ+MgTT7hXdSQaV2xajeTLsRTwFCS2Nm58z4n7x0Jcb8I/ykEEDsCBWn8OZCpSVOvJKRoVpB3OpJHtApiwKQrSSASNiRJHpRYtAjSef61Jy61si1VSj/DribrcE5NgW2m9KEAR2v7nnShxllyQjEQIPxWHzEjYRyp8y9otuOIKgYukxFjtftUPEWT/AGlC2xpS6tNllMzIgj1G9b0unyIxd/T5/WJanX42bYh7zA8n0hTZV8OoavSb/SrmGYT9sOgeRQ8RMiCPQcryPSonstcZc8MpJU2sIJ/DJNvYxvT/AMVYZCPDc+7CxqBCNIgGCQY3vtPenHYVYnsSndRgPBOffi94M/Kj+Fw/imEkW6mkZrElDxcUJ5Ac45+lFsJxEhCgZUPagOKPHpKCY3ZbrgmNSuCcQ7JTpT5SZkG4FhHcwKE47M8Q203h32jLhBB3X5eQvtqIpjyXj1JJShskciox9BNLuOxBXji+pWoJHlIAN42AmwBJvQ1UZPihv52lIYqPb8uVsvzRaFJBBSlyDuDY1xxSlDGGxGm63sR4IUDbS35rdjO3WKH8QlSEtlFtI0TzFyZ+X5VylpP/AIUDAMYlXmvJJRfcSNh6xW/BUbSO5ET/AFHW5M1B/WLODwqnFpQkEqUYEVoWDyfwREKuAPMI7mBveN6R+HseGcS2swADEnYSIk9hNO+Efe+0tpeAJKZJA21GAB7xJruqJLhe357Teh2hWPf8/wC4XwzJOwoqluBcRVthkJv0oFxDxAjWlMnSLTteg7uaEKYawbsGKPKSl1hbarhaSk+4ilTArki801YNuRahOSDYnGAKczDsAhYWU7KTKbd7Ua4XKkYhqIErAMG0EwZjlUnGGRLw7ylidLxMeu4E97/KhPD+KS28lSvMEkGOsU8X3rbcwAUA0vE0bi7Jg9IBAUkyk8r7j0NImIwfhHQ8Ug9jO+3qSa0zF4hLkLT8Kkgik/iDIXXXfEQpNiFCSQQR7bUUpuQEekGmTaxBirlmKDoMAiDcEXFabmTbv2FLbCZWUmTIEARq35xMVm7GG8FxwKNyqSJsDzg0/cN45TrS9V/DSoA8iFDb1tSWfggjtGl5WJOGM0wcKJ+8J6j9aDZLhC4QgGCRbuaZ8kSElv8A7L+s0xiALH2gNQx2/ONTVEsqXC/WhrVW8KqFA052iMC4FYbbQVH4jA+U0WxVxbpQLIsWHQExtTczhJHSvnxiZiVlfPkVSCZl2B4md+0LLhuFRHK1vyp5TjCsNrF0E780naO4PX1pB41yn7JjSofA8NQJ68/r+dMHB2MDqPCm6VBXyq8ijwxQqp8kX8HMwq7vr9jA38RjpxaXVJkHR1IPhqPuDuDy2qhjsybfW0dKUtpN7aQed5PbrT1xxhx4KnI/00lYje3xD3EH2rE2MUvGLQkSCpVzyHf2EmsFAKAlXTZt689RxLPELiVPrKLJJkRYd4vQtSthJ7Cr/Eax9odAiNUW5/OjfC2GARqCRqPM7+3Ss4cPivUuZtWNJplar4E/ZRhi22NafOo7HeroV+EDUs9rVNi2yTAtPz+dSYDApT8bumdgElXzM0XLpDjf/jJeL9RGoQsT5vtBOPwRW0pKwTHm6TF7HpU2X5eyrAYltALgQtt2NRgR5VEdD22+VXMyfw7Z/wBYlQHwhswQet7UG4bxf2dxGm7PieEpEylSHAoqB6xpEdL0u+M7SF7URM5SWUHvFLNGkpcUEmU8jygjvfrvThwVnCXlttPqhSBCDIBWJBAJPMRbrQ7iXh9vBxA1oVduTBKTO8LmUxHw7jfqrqN5iO3SibUygEi5zFmbGbUz6QxrX3fw/OLUs5nhkLQUQADvAFL3BnHhSAzizqbI0pdPxJ7L6jvTLjrT/g+fSgZcuSypofKUceYkeWCME/4avDkmNppxyvHkASCOkjelPAYYqUVU95c0jRC7iKUcdpuwFswZxnhDiMIrSJUmFADcx+tZHi8OtlYCklJjY7j16Vtpw5AlsyOhrMf4g5QtpwPXKHLD+ki5BPfl71rA/YzBUdo35IQcO3F4TftM1M4qATcxf5VjWZ5m5rTocWnQgJGlRSep27miHCeKfdxHmedVoQpQBWoiYgSJjc1WxrtxDdJuVryGpeeJUSVbkyfejHD2IUFpRJ0TdI2NUsZmLWG8EYhCnFPExA8wuBJJIJ3FqYMPkafE0tPJS8AVJbWoXjtGogC8DelMmAsDREbGpCtXPEFZT928BtpXHyMU2FnS+QNrn/3Gf1pKRitbinAZKjqkCBJ6CTAp8nU6FDmhNYxWMv0nc/mx37wsxtU7e9RtptVxDMpn609fEQI5gHLsUUmRY/3pxwjupCT1FIKCEmx9qvYfN1psCYqEuXZVQpFyb+KOFQcKl1aQrwlTfoqx29j7VnGH4gU04C1HiaQBzE8u0Vomd4s4rCvMqF1J8p71kWSoBWjlJFNYsl5RkHyrt6RvBo8Wowsj9ubHWNvEHGONDbTLbSVLUD4jpGoSbQEgAAR1oLw9kZZOpUCBpSnf1JpjW0eSf2/Oo/CM86rULuSUQIKERM6wDhecMA+Ym37GmfhzDEMpKrWofnCCh0i8KuKO5OrUyjsIrmj/AKhEZ/UszNp1HynTiLVCGwVQTY86MuNJLQUBcGDQIp5dKqpTrRnzeXdiYFfnIc5ZaZIDqQSSAmwMz0PTnSRmRQF/dmYKoPuf9/em/NUENypKjHwCPKJkKUpXIiAAOYUb2pEcVJPcmpmVNrES3gyF0BMYMozVC2lYPFq0tLVqbxB8ymVW3ndtUCQCIoHmuXOYZ1TTohSfkQdlJPNJFwaruLtFG8szFt5CcNizCRZrEbrZ/pUPxNHpI07jssQUO4dO/wC4/wBiEgNDxFhTVwXmriyWVK1IABAO4vEDt2q/w7ws2JLoS7qMJN9JHUA9bb0wP5clrZOmLREUw+nJxFvrB4taozqnvUL5Y3yEeUTPKTYfK5o+48ENOH+VFvlApD8QiRqMagT7TFHMuKsQhy586wPQT/YVEIN3PoWAIhjL8dKQReaE/wAQMSTglkcykH0JvQzB40sKIkKT2vXHF2cBWHCEwQ6qCemmFfPasDEyZB6TO5XUkdZl+KwzhUToO/rRnhha8O3iHohXkbTqHMlRJjnZIrsqo1luAS60lC5ha5tvAt+9XMLDKdrDj9pI1eMY0LA8wy480+G1aUFSUhy8SjUBe9x615wvw8y9mQxf2idELKNN9QEDzT8PtVd/Kmy4tSJSVI0C/lEQBaOwFW+EsCthxTrghCUwdiTOwFLHZTPiN+3T6Q2nxK6Gz5uw9Yc/iLlyEBhxtKUp8ySEpAF4UNufxV5kjwU0gkifhv2uPzrzinFhbBUQpJccSpKSZACUkGPmPpSepC1pCUE6kqSoAcxzA7x+VDyEbwwhkRlxbHHImqsIJoxhWvJ1BpNyJS9KfEEKmJJEx3o8cW24haFoHhkDVqgSFTtFH3gVcTbrFV4gAkiIEzVPDPSAY3vUPET+nDuEWMRVbLsSC2kkgWE3Fqhbe8MFO24w4dys8zXBHCY1xs/hXIjaD5h9Kcmce2DdafnP5UL/AIkvoVi29IOoNJCidjvEel6PhNGNaNijnjgwv9iT/wBVPyP7VyvBpA/1UH2NUmMe5bSpYEfzRVpGbPAR4izPUj9qtW/b8+0nUsX+IGgUpUkzpN4HI/3qbIFyg9rUWfx61pKCqyhBEJ2+VQcNYTw2HFTcr+ibf3rWIlcwJ7zOdQ+nI9JdZc+5cB6ihzrEm1jyq2XCGz/Ur8v965W9NiaqYuB9ZB1HJA9AJeyfD62tMxeNKkjSZ3EzO1BsbwVgVLUohber8CV+UHr29KvYDGFClEwSADfb1F96nGdFxelWpIv/AKd02/lFlEzzt6Uhl4ci5X05BxA+0CM8AYaJLThT18RX5gRRLLP4b4NRkodGm+kuGD7xtRVtQQdaUpVMQVKgz/VNp7TRvL8e7pglIO5mQR2g/oa3tFcTheusDZblelS48qWgN73NEcfgUuphV5/UVVYcJKv61ye/SifjgiB+G3yoxU9+8mFgenb/ADKKOH2EtpXp1KKkgSJvf4u1SIaLTyk/gXC0dYO49jb5URy9zSojkDt60J4+wS3GWnGSsKYdClBv4ig/GB6WPWxqZm0xR9ydKr9pa0evLcZDzEo2k0EzFJASkiIKl+uqAPyp0/8AHXCTpdBTPlIAIg7fSk/ibFlx1RKtRsJiPpWMlsATHMBpiIKaSVrShAkqMR+tMeJy/QhCC5p8RBS2ZuTHbbcfOqfCGGVqU4gwoeVPKZF+R5elGMMw284NRJU1dAn0t32Hyo+FD4bN7QWozkOFUWefpK/CWXOtsBLu4UYEzpHITV3NUY4LZGFRqSs/eWBEzYLnZMTt3qZOYtodQ0pxKVL2ST12olmfERwq/CS2CopBKiYiegjl3pFMLZhaDnk89JhSFIJNTzjbChltkaiqVKF9gITAH70s4LEhKgrpf5VoaWEYrCO+MgHQCUqO4VBuPpWe5Pl7hfgoIQEhWrkegHUn6UVsXSo54jqSuX4hH8sKRIEagJHQEiedcMYjVpgC1iAfoNudcJSFeZyFGZlXXl71ey/CN69ZkkyIm145da7qcByqK7RA2TMeYeViVq8VRXoQVATG0SBGxitFx/DzbuFbIUES3pN5A/lkmLjaljgvLUKaUpSNUrI+IJOw6+pp6y0QyplyCmwT5hMDaY59xvQRQHAj+TrXymX8OlKXwHLaTt3FMfH2G1PYdY/GCn5ER+ZoHxrh0N4yG7WSTeb/AORTLi1pfawuo7LBPK0Gf0oDreRajat5L9JYVliR/wA5v61wcCn/AKrf1oovhtk7KUPcftVLGcNACQ6AP6rfUHeqAyD1kor7QPmDrbYJDiFkchP6iKjyZ5Wg7gKVMH9K4e4bcMKMdrjVRLKMvKCA5MC/qaPh+Kz2gNR/T2r3nuYo06B/T+dzUIAqxn5lSVDp1qRphCkg9e9UQ1IpMjNjLZXAg54RCumx6UHf4rS0+EKCgrcEHynvY2pgcw4BI+lK/EmUhwDSIUD5SNx7cxXsibxx1nMDnE9N0jDhMd4itQkAC8neeUiJ96Jh8n0pfy5otNhKtJUNynYnqKLNKi1ew4yBzOarOHby9ISQ9F6tYV0lJjrQHHYrQmBubV7gMy8oNzvRWWKh64jcwrzAzuBNEDikiPpSb9pcUUwIH96NZThy6tUmzf1Jn+9BZBVmGx5CTSiL/GOGbacQ4yjSpwq1gA6VRHmtsZPvWe5m75lTzNaDmWYh95yLBpRaA2+Hf6zSLhWfExHYEq+RqXmUbuJ9Jo2Ix23pGLIsL4aUTYIOpZnaQY+v5VHhwUOgIQfKdW82HOeY/evM2whLQg+YOJJ9AFT+YqpkKHkYgqhWhQMkzpjl2saNsCpuJ6CETLtUtVm6+Vi7gzihCXMQh0piwkg2JSZHoaP5Dn2JcxzbuKbCsOpSkhSmvIkAE+UxNj1mjDxSUgKSCNyIET1/7qV+BeHsQMb4ZA8MgjWVSIJsQN5NpH1oA1GPLYQVUBiG0jxG44mvYctLwxdw6yttwle1to0gchagbI22gCq+dY0MoDDQKG2yTEadV/MYG0napMI2opSomZEwdr8geUda2Ae5hcgA4Hz/ALyV57QhSgCSkTfYd/alPDcbKSHEIHiOFQDaotB3JjeDsOc0wZksrbUUqASjzEyZn+Xy7d/akPw1JxGtKEJCRq3gRzvyUOlYysVghVxnYwOjBNz8WrUf/V/gqmRNFFPasKknnpoWsD0oOhJOM36mOa4bclD0EX+IGtKwrcER7iuspzBUyUqUlIgBPfr8qt520S1PQiK6yLDw3I5k0TYPFmfEPg/aEWXCRsU9pk1MDUSdQ3roL7GmBFCTJKsI2qr4o9Papm3JFqJi+KBz/BPHk9agCkxAFTuGoUkCqCm1qRXFPfrIltzuI/z6V6xhwTMelTJbk3qdRArSzOWhIXk86nbMXNRldEGFNtNLffMISJv/AJcnYV7I4xrZmMOJsr7RB7TWo6lczbsNqlOMTr+6gwYpSczfE5k4otgMMDy7A279Vx0sKbchyVphrSid7qJkn/OlLfxIPaO/wDAHmMOW4eYKrDpzrplZaeXHwmD8/wDDVzLW9SBVHEt63YT+G0jYdYrON9zG5zLjCIK6ylxng4QcUjpCx05A/p8qRuHAApwmNhHXnTf/ABHzAow7bKTdapPXSnr6qI+tJWTMFKlKJ1K+HsIv+dKZB55W0rHwOe8PuKP4VCZ53H6XiuM+zpLaUhB0laiTMGbdaj8Kar4vLUuCFAGvN5hR6TePaj7ql5rMmXAIcAVAmZA9pq5wRnydT7nhqTpQdCiZBPKRFuVJq8N4atHTb0pmwSYwqY/Gufl/vU8KivW3kmOPgVl33xVyXFPKWDKiSq1zuTRNvxm21JAQDqEQSqxuqxAv0jr2oE66UJKv5b13gOLm9aS6hSYBkpOqSdjyi08jTrEA8xZULCxGXFNa0BsAaFfiEexAHOlbitP2dsJ3W6fLJBIQki8AbqNvQGmBrHNFPitrME3Gk37CYg9xSBn2ZHEPKcO0gJHQCwH60HNtYAwmLDb+YdJ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36on.ru/uploads/Image/afisha/party/Reveri%20Kislotniki/Trance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83063"/>
            <a:ext cx="3552331" cy="25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92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Металлисты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16632"/>
            <a:ext cx="5760640" cy="6624736"/>
          </a:xfrm>
        </p:spPr>
        <p:txBody>
          <a:bodyPr>
            <a:noAutofit/>
          </a:bodyPr>
          <a:lstStyle/>
          <a:p>
            <a:r>
              <a:rPr lang="ru-RU" sz="2250" dirty="0"/>
              <a:t>Из образа </a:t>
            </a:r>
            <a:r>
              <a:rPr lang="ru-RU" sz="2250" b="1" dirty="0"/>
              <a:t>металлиста</a:t>
            </a:r>
            <a:r>
              <a:rPr lang="ru-RU" sz="2250" dirty="0"/>
              <a:t> можно выделить следующие: кожаная одежда (преимущественно черного цвета), большое количество металла на теле (цепи, шипы, браслеты и </a:t>
            </a:r>
            <a:r>
              <a:rPr lang="ru-RU" sz="2250" dirty="0" err="1"/>
              <a:t>т.д</a:t>
            </a:r>
            <a:r>
              <a:rPr lang="ru-RU" sz="2250" dirty="0"/>
              <a:t>), большие ботинки, пирсинг (как правило в левом ухе), </a:t>
            </a:r>
            <a:r>
              <a:rPr lang="ru-RU" sz="2250" dirty="0" err="1"/>
              <a:t>банданы</a:t>
            </a:r>
            <a:r>
              <a:rPr lang="ru-RU" sz="2250" dirty="0"/>
              <a:t>, Из символики, часто встречаются черепа. </a:t>
            </a:r>
            <a:br>
              <a:rPr lang="ru-RU" sz="2250" dirty="0"/>
            </a:br>
            <a:r>
              <a:rPr lang="ru-RU" sz="2250" dirty="0"/>
              <a:t>Нередко субкультура Металлистов, часто переплетается с другим ответвлением – </a:t>
            </a:r>
            <a:r>
              <a:rPr lang="ru-RU" sz="2250" b="1" u="sng" dirty="0">
                <a:hlinkClick r:id="rId2"/>
              </a:rPr>
              <a:t>байкеры</a:t>
            </a:r>
            <a:r>
              <a:rPr lang="ru-RU" sz="2250" dirty="0"/>
              <a:t>.</a:t>
            </a:r>
            <a:br>
              <a:rPr lang="ru-RU" sz="2250" dirty="0"/>
            </a:br>
            <a:r>
              <a:rPr lang="ru-RU" sz="2250" dirty="0"/>
              <a:t/>
            </a:r>
            <a:br>
              <a:rPr lang="ru-RU" sz="2250" dirty="0"/>
            </a:br>
            <a:r>
              <a:rPr lang="ru-RU" sz="2250" dirty="0"/>
              <a:t>Что касается идеологии и философии, то в рамках данной субкультуры, они полностью отсутствуют. Все убеждения и взгляды сосредоточены полностью вокруг музыкального направления.</a:t>
            </a:r>
          </a:p>
        </p:txBody>
      </p:sp>
      <p:pic>
        <p:nvPicPr>
          <p:cNvPr id="1026" name="Picture 2" descr="http://www.gorgoroth.com.pl/screen/screen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087300" cy="37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6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</TotalTime>
  <Words>151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Молодежные субкультуры</vt:lpstr>
      <vt:lpstr>Кибер-Готы</vt:lpstr>
      <vt:lpstr>Скинхеды</vt:lpstr>
      <vt:lpstr>Треш</vt:lpstr>
      <vt:lpstr>Хиппи</vt:lpstr>
      <vt:lpstr>Рейверы</vt:lpstr>
      <vt:lpstr>Металлисты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Молодежные субкультуры</dc:title>
  <dc:creator>ВИКТОРИЯ</dc:creator>
  <cp:lastModifiedBy>ВИКТОРИЯ</cp:lastModifiedBy>
  <cp:revision>11</cp:revision>
  <dcterms:created xsi:type="dcterms:W3CDTF">2013-11-03T12:22:08Z</dcterms:created>
  <dcterms:modified xsi:type="dcterms:W3CDTF">2013-11-11T22:20:16Z</dcterms:modified>
</cp:coreProperties>
</file>