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E48C6-B1D0-49C4-BFF0-8A2A9075E314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C620A-021E-436B-8C86-03C8906355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609F-045D-4082-BBA9-97CC1F7D59D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2BAF-C193-45E9-820A-4B018DD247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ALEX\&#1083;&#1102;&#1073;&#1080;&#1084;&#1072;&#1103;%20&#1084;&#1091;&#1079;&#1099;&#1082;&#1072;\mus\Back%20Street%20Boys%20-%20Everybody%20Rock%20Your%20Bod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D:\ALEX\презентации\схк\скульптура\3456330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i="1" u="sng" dirty="0" smtClean="0">
                <a:solidFill>
                  <a:schemeClr val="bg1"/>
                </a:solidFill>
              </a:rPr>
              <a:t>Современная</a:t>
            </a:r>
            <a:endParaRPr lang="ru-RU" sz="9600" i="1" u="sng" dirty="0">
              <a:solidFill>
                <a:schemeClr val="bg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52400" y="5540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скульптура</a:t>
            </a:r>
            <a:endParaRPr kumimoji="0" lang="ru-RU" sz="96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Back Street Boys - Everybody Rock Your Bo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ALEX\презентации\схк\скульптура\Metalmorphosis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58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0"/>
            <a:ext cx="3779912" cy="45811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Подвижная человеческая голова </a:t>
            </a:r>
            <a:r>
              <a:rPr lang="ru-RU" sz="3600" b="1" dirty="0"/>
              <a:t>из нержавеющей стали под названием </a:t>
            </a:r>
            <a:r>
              <a:rPr lang="ru-RU" sz="3600" b="1" dirty="0" err="1" smtClean="0"/>
              <a:t>Metalmorphosis</a:t>
            </a:r>
            <a:endParaRPr lang="ru-RU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ALEX\презентации\схк\скульптура\Metalmorphosis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pic>
        <p:nvPicPr>
          <p:cNvPr id="24579" name="Picture 3" descr="D:\ALEX\презентации\схк\скульптура\Metalmorphosis_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835376" cy="32180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ALEX\презентации\схк\скульптура\Metalmorphosis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25603" name="Picture 3" descr="D:\ALEX\презентации\схк\скульптура\Metalmorphosis_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03123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ALEX\презентации\схк\скульптура\Metalmorphosi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D:\ALEX\презентации\схк\скульптура\Metalmorphosis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6631"/>
            <a:ext cx="4788024" cy="32013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ALEX\презентации\схк\скульптура\Floating-Sculptures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57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Американский скульптор Джанет </a:t>
            </a:r>
            <a:r>
              <a:rPr lang="ru-RU" sz="2800" b="1" dirty="0" err="1">
                <a:solidFill>
                  <a:schemeClr val="bg1"/>
                </a:solidFill>
              </a:rPr>
              <a:t>Эклман</a:t>
            </a:r>
            <a:r>
              <a:rPr lang="ru-RU" sz="2800" b="1" dirty="0">
                <a:solidFill>
                  <a:schemeClr val="bg1"/>
                </a:solidFill>
              </a:rPr>
              <a:t> (</a:t>
            </a:r>
            <a:r>
              <a:rPr lang="ru-RU" sz="2800" b="1" dirty="0" err="1">
                <a:solidFill>
                  <a:schemeClr val="bg1"/>
                </a:solidFill>
              </a:rPr>
              <a:t>Janet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Echelman</a:t>
            </a:r>
            <a:r>
              <a:rPr lang="ru-RU" sz="2800" b="1" dirty="0">
                <a:solidFill>
                  <a:schemeClr val="bg1"/>
                </a:solidFill>
              </a:rPr>
              <a:t>) создает удивительные скульптуры, которые в полном смысле слова парят в </a:t>
            </a:r>
            <a:r>
              <a:rPr lang="ru-RU" sz="2800" b="1" dirty="0" smtClean="0">
                <a:solidFill>
                  <a:schemeClr val="bg1"/>
                </a:solidFill>
              </a:rPr>
              <a:t>воздухе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ALEX\презентации\схк\скульптура\Floating-Sculptures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3028" cy="6858000"/>
          </a:xfrm>
          <a:prstGeom prst="rect">
            <a:avLst/>
          </a:prstGeom>
          <a:noFill/>
        </p:spPr>
      </p:pic>
      <p:pic>
        <p:nvPicPr>
          <p:cNvPr id="28675" name="Picture 3" descr="D:\ALEX\презентации\схк\скульптура\Floating-Sculptures_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1907"/>
            <a:ext cx="4572000" cy="303609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ALEX\презентации\схк\скульптура\Floating-Sculptures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0435" cy="6858000"/>
          </a:xfrm>
          <a:prstGeom prst="rect">
            <a:avLst/>
          </a:prstGeom>
          <a:noFill/>
        </p:spPr>
      </p:pic>
      <p:pic>
        <p:nvPicPr>
          <p:cNvPr id="29699" name="Picture 3" descr="D:\ALEX\презентации\схк\скульптура\Floating-Sculptures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54595"/>
            <a:ext cx="4211960" cy="28034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ALEX\презентации\схк\скульптура\Floating-Sculptures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9326" cy="6858000"/>
          </a:xfrm>
          <a:prstGeom prst="rect">
            <a:avLst/>
          </a:prstGeom>
          <a:noFill/>
        </p:spPr>
      </p:pic>
      <p:pic>
        <p:nvPicPr>
          <p:cNvPr id="30723" name="Picture 3" descr="D:\ALEX\презентации\схк\скульптура\Floating-Sculptures_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31104"/>
            <a:ext cx="5436096" cy="36268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ALEX\презентации\схк\скульптура\screws_portra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1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Американский художник и скульптор Эндрю </a:t>
            </a:r>
            <a:r>
              <a:rPr lang="ru-RU" b="1" dirty="0" err="1"/>
              <a:t>Майерс</a:t>
            </a:r>
            <a:r>
              <a:rPr lang="ru-RU" b="1" dirty="0"/>
              <a:t> (</a:t>
            </a:r>
            <a:r>
              <a:rPr lang="ru-RU" b="1" dirty="0" err="1"/>
              <a:t>Andrew</a:t>
            </a:r>
            <a:r>
              <a:rPr lang="ru-RU" b="1" dirty="0"/>
              <a:t> </a:t>
            </a:r>
            <a:r>
              <a:rPr lang="ru-RU" b="1" dirty="0" err="1"/>
              <a:t>Myers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ALEX\презентации\схк\скульптура\screws_portraits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2189"/>
          </a:xfrm>
          <a:prstGeom prst="rect">
            <a:avLst/>
          </a:prstGeom>
          <a:noFill/>
        </p:spPr>
      </p:pic>
      <p:pic>
        <p:nvPicPr>
          <p:cNvPr id="32771" name="Picture 3" descr="D:\ALEX\презентации\схк\скульптура\screws_portraits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2843808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signboom.com/cms/images/-Z81/c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63" y="0"/>
            <a:ext cx="9148363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612068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X</a:t>
            </a:r>
            <a:r>
              <a:rPr lang="en-US" sz="4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I</a:t>
            </a:r>
            <a:r>
              <a:rPr lang="ru-RU" sz="4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X </a:t>
            </a:r>
            <a:r>
              <a:rPr lang="ru-RU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век ознаменовался революционными переменами в скульптуре и живописи. Великое разнообразие новых направлений, стилей, тематики и материалов одарило человечество несметным богатством новых удивительных творений.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ALEX\презентации\схк\скульптура\screws_portraits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840" cy="6858000"/>
          </a:xfrm>
          <a:prstGeom prst="rect">
            <a:avLst/>
          </a:prstGeom>
          <a:noFill/>
        </p:spPr>
      </p:pic>
      <p:pic>
        <p:nvPicPr>
          <p:cNvPr id="33795" name="Picture 3" descr="D:\ALEX\презентации\схк\скульптура\screws_portraits_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0955"/>
            <a:ext cx="2699792" cy="36070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ALEX\презентации\схк\скульптура\screws_portraits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862"/>
          </a:xfrm>
          <a:prstGeom prst="rect">
            <a:avLst/>
          </a:prstGeom>
          <a:noFill/>
        </p:spPr>
      </p:pic>
      <p:pic>
        <p:nvPicPr>
          <p:cNvPr id="34819" name="Picture 3" descr="D:\ALEX\презентации\схк\скульптура\screws_portraits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491" y="3861048"/>
            <a:ext cx="1998509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ALEX\презентации\схк\скульптура\Tenki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Недавно в Токио закончилась выставка “</a:t>
            </a:r>
            <a:r>
              <a:rPr lang="ru-RU" b="1" dirty="0" err="1"/>
              <a:t>Tenki</a:t>
            </a:r>
            <a:r>
              <a:rPr lang="ru-RU" b="1" dirty="0"/>
              <a:t>” японского художника и стилиста </a:t>
            </a:r>
            <a:r>
              <a:rPr lang="ru-RU" b="1" dirty="0" err="1"/>
              <a:t>Миты</a:t>
            </a:r>
            <a:r>
              <a:rPr lang="ru-RU" b="1" dirty="0"/>
              <a:t> </a:t>
            </a:r>
            <a:r>
              <a:rPr lang="ru-RU" b="1" dirty="0" err="1"/>
              <a:t>Шинити</a:t>
            </a:r>
            <a:r>
              <a:rPr lang="ru-RU" b="1" dirty="0"/>
              <a:t> (</a:t>
            </a:r>
            <a:r>
              <a:rPr lang="ru-RU" b="1" dirty="0" err="1"/>
              <a:t>Mita</a:t>
            </a:r>
            <a:r>
              <a:rPr lang="ru-RU" b="1" dirty="0"/>
              <a:t> </a:t>
            </a:r>
            <a:r>
              <a:rPr lang="ru-RU" b="1" dirty="0" err="1"/>
              <a:t>Shiniti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D:\ALEX\презентации\схк\скульптура\Tenki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9" cy="6858000"/>
          </a:xfrm>
          <a:prstGeom prst="rect">
            <a:avLst/>
          </a:prstGeom>
          <a:noFill/>
        </p:spPr>
      </p:pic>
      <p:pic>
        <p:nvPicPr>
          <p:cNvPr id="36867" name="Picture 3" descr="D:\ALEX\презентации\схк\скульптура\Tenki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356" y="0"/>
            <a:ext cx="5258644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D:\ALEX\презентации\схк\скульптура\Tenki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9" cy="6858000"/>
          </a:xfrm>
          <a:prstGeom prst="rect">
            <a:avLst/>
          </a:prstGeom>
          <a:noFill/>
        </p:spPr>
      </p:pic>
      <p:pic>
        <p:nvPicPr>
          <p:cNvPr id="37891" name="Picture 3" descr="D:\ALEX\презентации\схк\скульптура\Tenki_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66194"/>
            <a:ext cx="4644008" cy="30918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ALEX\презентации\схк\скульптура\chicken-wire-sculptures_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2210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Австралийский художник и скульптор </a:t>
            </a:r>
            <a:r>
              <a:rPr lang="ru-RU" b="1" dirty="0" err="1"/>
              <a:t>Айвен</a:t>
            </a:r>
            <a:r>
              <a:rPr lang="ru-RU" b="1" dirty="0"/>
              <a:t> </a:t>
            </a:r>
            <a:r>
              <a:rPr lang="ru-RU" b="1" dirty="0" err="1"/>
              <a:t>Ловатт</a:t>
            </a:r>
            <a:r>
              <a:rPr lang="ru-RU" b="1" dirty="0"/>
              <a:t> (</a:t>
            </a:r>
            <a:r>
              <a:rPr lang="ru-RU" b="1" dirty="0" err="1"/>
              <a:t>Ivan</a:t>
            </a:r>
            <a:r>
              <a:rPr lang="ru-RU" b="1" dirty="0"/>
              <a:t> </a:t>
            </a:r>
            <a:r>
              <a:rPr lang="ru-RU" b="1" dirty="0" err="1"/>
              <a:t>Lovatt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D:\ALEX\презентации\схк\скульптура\chicken-wire-sculptures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3238" cy="6858000"/>
          </a:xfrm>
          <a:prstGeom prst="rect">
            <a:avLst/>
          </a:prstGeom>
          <a:noFill/>
        </p:spPr>
      </p:pic>
      <p:pic>
        <p:nvPicPr>
          <p:cNvPr id="39941" name="Picture 5" descr="D:\ALEX\презентации\схк\скульптура\chicken-wire-sculptures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D:\ALEX\презентации\схк\скульптура\chicken-wire-sculptures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0963" name="Picture 3" descr="D:\ALEX\презентации\схк\скульптура\chicken-wire-sculptures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7961"/>
            <a:ext cx="3275856" cy="435003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ALEX\презентации\схк\скульптура\Subodh_Gupta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0851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Индийский художник и скульптор </a:t>
            </a:r>
            <a:r>
              <a:rPr lang="ru-RU" b="1" dirty="0" err="1">
                <a:solidFill>
                  <a:schemeClr val="bg1"/>
                </a:solidFill>
              </a:rPr>
              <a:t>Субод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Гупта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Subodh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Gupta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D:\ALEX\презентации\схк\скульптура\Subodh_Gupta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116"/>
          </a:xfrm>
          <a:prstGeom prst="rect">
            <a:avLst/>
          </a:prstGeom>
          <a:noFill/>
        </p:spPr>
      </p:pic>
      <p:pic>
        <p:nvPicPr>
          <p:cNvPr id="43011" name="Picture 3" descr="D:\ALEX\презентации\схк\скульптура\Subodh_Gupta_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0995"/>
            <a:ext cx="4211960" cy="27970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ALEX\презентации\схк\скульптура\wooden-sculptures_0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0811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Австралийский скульптор Бруно </a:t>
            </a:r>
            <a:r>
              <a:rPr lang="ru-RU" b="1" dirty="0" err="1">
                <a:solidFill>
                  <a:schemeClr val="bg1"/>
                </a:solidFill>
              </a:rPr>
              <a:t>Торфс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Bruno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Torfs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D:\ALEX\презентации\схк\скульптура\Subodh_Gupta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400"/>
            <a:ext cx="9173853" cy="7029400"/>
          </a:xfrm>
          <a:prstGeom prst="rect">
            <a:avLst/>
          </a:prstGeom>
          <a:noFill/>
        </p:spPr>
      </p:pic>
      <p:pic>
        <p:nvPicPr>
          <p:cNvPr id="44035" name="Picture 3" descr="D:\ALEX\презентации\схк\скульптура\Subodh_Gupta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1541"/>
            <a:ext cx="3563888" cy="50064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D:\ALEX\презентации\схк\скульптура\Subodh_Gupta_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9757"/>
          </a:xfrm>
          <a:prstGeom prst="rect">
            <a:avLst/>
          </a:prstGeom>
          <a:noFill/>
        </p:spPr>
      </p:pic>
      <p:pic>
        <p:nvPicPr>
          <p:cNvPr id="45059" name="Picture 3" descr="D:\ALEX\презентации\схк\скульптура\Subodh_Gupta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45024"/>
            <a:ext cx="4978946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ALEX\презентации\схк\скульптура\wood_sculptures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2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Мастер </a:t>
            </a:r>
            <a:r>
              <a:rPr lang="ru-RU" b="1" dirty="0" err="1" smtClean="0"/>
              <a:t>Рэндалл</a:t>
            </a:r>
            <a:r>
              <a:rPr lang="ru-RU" b="1" dirty="0" smtClean="0"/>
              <a:t> Розенталь </a:t>
            </a:r>
            <a:r>
              <a:rPr lang="ru-RU" b="1" dirty="0"/>
              <a:t>(</a:t>
            </a:r>
            <a:r>
              <a:rPr lang="ru-RU" b="1" dirty="0" err="1"/>
              <a:t>Randall</a:t>
            </a:r>
            <a:r>
              <a:rPr lang="ru-RU" b="1" dirty="0"/>
              <a:t> </a:t>
            </a:r>
            <a:r>
              <a:rPr lang="ru-RU" b="1" dirty="0" err="1"/>
              <a:t>Rosenthal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D:\ALEX\презентации\схк\скульптура\wood_sculpture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6" name="Picture 2" descr="D:\ALEX\презентации\схк\скульптура\wood_sculptures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73016"/>
            <a:ext cx="4416011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ALEX\презентации\схк\скульптура\wood_sculptures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1" name="Picture 3" descr="D:\ALEX\презентации\схк\скульптура\wood_sculptures_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9936"/>
            <a:ext cx="3840088" cy="27780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D:\ALEX\презентации\схк\скульптура\wood_sculptures_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9306" cy="6858000"/>
          </a:xfrm>
          <a:prstGeom prst="rect">
            <a:avLst/>
          </a:prstGeom>
          <a:noFill/>
        </p:spPr>
      </p:pic>
      <p:pic>
        <p:nvPicPr>
          <p:cNvPr id="49155" name="Picture 3" descr="D:\ALEX\презентации\схк\скульптура\wood_sculptures_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187957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D:\ALEX\презентации\схк\скульптура\wood_sculptures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751" cy="6858000"/>
          </a:xfrm>
          <a:prstGeom prst="rect">
            <a:avLst/>
          </a:prstGeom>
          <a:noFill/>
        </p:spPr>
      </p:pic>
      <p:pic>
        <p:nvPicPr>
          <p:cNvPr id="50179" name="Picture 3" descr="D:\ALEX\презентации\схк\скульптура\wood_sculptures_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3398429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.imhonet.ru/user_files/1b/e4/1be4f7c539a50f687f1b9e7e3cdbef8a/images/2011/201103/20110319/AnimalMemorial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157192"/>
            <a:ext cx="7772400" cy="1470025"/>
          </a:xfrm>
        </p:spPr>
        <p:txBody>
          <a:bodyPr/>
          <a:lstStyle/>
          <a:p>
            <a:r>
              <a:rPr lang="ru-RU" b="1" dirty="0" smtClean="0"/>
              <a:t>Скульптуры, установленные на улицах мира 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.imhonet.ru/user_files/1b/e4/1be4f7c539a50f687f1b9e7e3cdbef8a/images/2011/201103/20110319/AnimalMemorial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57192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/>
              <a:t>1. Вот такой, в натуральную величину, Слон из Чикаго занял первое место рейтинга.</a:t>
            </a:r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.imhonet.ru/user_files/1b/e4/1be4f7c539a50f687f1b9e7e3cdbef8a/images/2011/201103/20110319/AnimalMemorial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На втором месте 15-метровая скульптура медведя, заглядывающего в окна 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ALEX\презентации\схк\скульптура\wooden-sculptures_0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862"/>
          </a:xfrm>
          <a:prstGeom prst="rect">
            <a:avLst/>
          </a:prstGeom>
          <a:noFill/>
        </p:spPr>
      </p:pic>
      <p:pic>
        <p:nvPicPr>
          <p:cNvPr id="17411" name="Picture 3" descr="D:\ALEX\презентации\схк\скульптура\wooden-sculptures_0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4192027"/>
            <a:ext cx="3923928" cy="2665974"/>
          </a:xfrm>
          <a:prstGeom prst="rect">
            <a:avLst/>
          </a:prstGeom>
          <a:noFill/>
        </p:spPr>
      </p:pic>
      <p:pic>
        <p:nvPicPr>
          <p:cNvPr id="17412" name="Picture 4" descr="D:\ALEX\презентации\схк\скульптура\wooden-sculptures_0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19872" cy="256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s.imhonet.ru/user_files/1b/e4/1be4f7c539a50f687f1b9e7e3cdbef8a/images/2011/201103/20110319/AnimalMemorial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01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515719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/>
              <a:t>3. В честь города Бобруйска, жители возвели огромный памятник сытому Бобру из соломы. Каркас бобра – деревянный. Высота около 5 метров.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.imhonet.ru/user_files/1b/e4/1be4f7c539a50f687f1b9e7e3cdbef8a/images/2011/201103/20110319/AnimalMemorial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/>
              <a:t>4. Философский памятник шимпанзе, сидящего на трудах Дарвина и разглядывающего череп человека, 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.imhonet.ru/user_files/1b/e4/1be4f7c539a50f687f1b9e7e3cdbef8a/images/2011/201103/20110319/AnimalMemorial/0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/>
              <a:t>5. Такой заяц, наверное, мог бы быть в составе скульптурной композиции из серии борьбы с наркотиками, ибо привидеться мог бы только хорошо обкуренному индивидууму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s.imhonet.ru/user_files/1b/e4/1be4f7c539a50f687f1b9e7e3cdbef8a/images/2011/201103/20110319/AnimalMemorial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085184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/>
              <a:t>Скульптура гуляющего тигра из Осло, Норвегия.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ALEX\презентации\схк\скульптура\25f7c535ee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/>
              <a:t>Ж</a:t>
            </a:r>
            <a:r>
              <a:rPr lang="ru-RU" sz="6000" b="1" i="1" dirty="0" smtClean="0"/>
              <a:t>изнь идет рядом с искусством,</a:t>
            </a:r>
            <a:br>
              <a:rPr lang="ru-RU" sz="6000" b="1" i="1" dirty="0" smtClean="0"/>
            </a:br>
            <a:r>
              <a:rPr lang="ru-RU" sz="6000" b="1" i="1" dirty="0" smtClean="0"/>
              <a:t>а искусство идет в ногу со временем</a:t>
            </a:r>
            <a:endParaRPr lang="ru-RU" sz="6000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ALEX\презентации\схк\скульптура\wooden-sculptures_0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18" cy="6858000"/>
          </a:xfrm>
          <a:prstGeom prst="rect">
            <a:avLst/>
          </a:prstGeom>
          <a:noFill/>
        </p:spPr>
      </p:pic>
      <p:pic>
        <p:nvPicPr>
          <p:cNvPr id="18435" name="Picture 3" descr="D:\ALEX\презентации\схк\скульптура\wooden-sculptures_0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3806215"/>
            <a:ext cx="4067944" cy="3051786"/>
          </a:xfrm>
          <a:prstGeom prst="rect">
            <a:avLst/>
          </a:prstGeom>
          <a:noFill/>
        </p:spPr>
      </p:pic>
      <p:pic>
        <p:nvPicPr>
          <p:cNvPr id="18436" name="Picture 4" descr="D:\ALEX\презентации\схк\скульптура\wooden-sculptures_0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06898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ALEX\презентации\схк\скульптура\Metal-sculptures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1571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Американский художник и скульптор Дэвид Краков (</a:t>
            </a:r>
            <a:r>
              <a:rPr lang="ru-RU" b="1" dirty="0" err="1"/>
              <a:t>David</a:t>
            </a:r>
            <a:r>
              <a:rPr lang="ru-RU" b="1" dirty="0"/>
              <a:t> </a:t>
            </a:r>
            <a:r>
              <a:rPr lang="ru-RU" b="1" dirty="0" err="1"/>
              <a:t>Kracov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ALEX\презентации\схк\скульптура\Metal-sculptures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049"/>
          </a:xfrm>
          <a:prstGeom prst="rect">
            <a:avLst/>
          </a:prstGeom>
          <a:noFill/>
        </p:spPr>
      </p:pic>
      <p:pic>
        <p:nvPicPr>
          <p:cNvPr id="20483" name="Picture 3" descr="D:\ALEX\презентации\схк\скульптура\Metal-sculptures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7"/>
            <a:ext cx="9144000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ALEX\презентации\схк\скульптура\Metal-sculptures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D:\ALEX\презентации\схк\скульптура\Metal-sculptures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9144000" cy="350100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ALEX\презентации\схк\скульптура\Metal-sculptures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D:\ALEX\презентации\схк\скульптура\Metal-sculptures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2028" y="4502274"/>
            <a:ext cx="2791972" cy="23557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252</Words>
  <Application>Microsoft Office PowerPoint</Application>
  <PresentationFormat>Экран (4:3)</PresentationFormat>
  <Paragraphs>20</Paragraphs>
  <Slides>44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Современная</vt:lpstr>
      <vt:lpstr>Слайд 2</vt:lpstr>
      <vt:lpstr>Австралийский скульптор Бруно Торфс (Bruno Torfs)</vt:lpstr>
      <vt:lpstr>Слайд 4</vt:lpstr>
      <vt:lpstr>Слайд 5</vt:lpstr>
      <vt:lpstr>Американский художник и скульптор Дэвид Краков (David Kracov)</vt:lpstr>
      <vt:lpstr>Слайд 7</vt:lpstr>
      <vt:lpstr>Слайд 8</vt:lpstr>
      <vt:lpstr>Слайд 9</vt:lpstr>
      <vt:lpstr>Подвижная человеческая голова из нержавеющей стали под названием Metalmorphosis</vt:lpstr>
      <vt:lpstr>Слайд 11</vt:lpstr>
      <vt:lpstr>Слайд 12</vt:lpstr>
      <vt:lpstr>Слайд 13</vt:lpstr>
      <vt:lpstr>Американский скульптор Джанет Эклман (Janet Echelman) создает удивительные скульптуры, которые в полном смысле слова парят в воздухе</vt:lpstr>
      <vt:lpstr>Слайд 15</vt:lpstr>
      <vt:lpstr>Слайд 16</vt:lpstr>
      <vt:lpstr>Слайд 17</vt:lpstr>
      <vt:lpstr>Американский художник и скульптор Эндрю Майерс (Andrew Myers)</vt:lpstr>
      <vt:lpstr>Слайд 19</vt:lpstr>
      <vt:lpstr>Слайд 20</vt:lpstr>
      <vt:lpstr>Слайд 21</vt:lpstr>
      <vt:lpstr>Недавно в Токио закончилась выставка “Tenki” японского художника и стилиста Миты Шинити (Mita Shiniti)</vt:lpstr>
      <vt:lpstr>Слайд 23</vt:lpstr>
      <vt:lpstr>Слайд 24</vt:lpstr>
      <vt:lpstr>Австралийский художник и скульптор Айвен Ловатт (Ivan Lovatt)</vt:lpstr>
      <vt:lpstr>Слайд 26</vt:lpstr>
      <vt:lpstr>Слайд 27</vt:lpstr>
      <vt:lpstr>Индийский художник и скульптор Субод Гупта (Subodh Gupta)</vt:lpstr>
      <vt:lpstr>Слайд 29</vt:lpstr>
      <vt:lpstr>Слайд 30</vt:lpstr>
      <vt:lpstr>Слайд 31</vt:lpstr>
      <vt:lpstr>Мастер Рэндалл Розенталь (Randall Rosenthal).</vt:lpstr>
      <vt:lpstr>Слайд 33</vt:lpstr>
      <vt:lpstr>Слайд 34</vt:lpstr>
      <vt:lpstr>Слайд 35</vt:lpstr>
      <vt:lpstr>Слайд 36</vt:lpstr>
      <vt:lpstr>Скульптуры, установленные на улицах мира </vt:lpstr>
      <vt:lpstr>1. Вот такой, в натуральную величину, Слон из Чикаго занял первое место рейтинга.</vt:lpstr>
      <vt:lpstr>2. На втором месте 15-метровая скульптура медведя, заглядывающего в окна </vt:lpstr>
      <vt:lpstr>3. В честь города Бобруйска, жители возвели огромный памятник сытому Бобру из соломы. Каркас бобра – деревянный. Высота около 5 метров.</vt:lpstr>
      <vt:lpstr>4. Философский памятник шимпанзе, сидящего на трудах Дарвина и разглядывающего череп человека, </vt:lpstr>
      <vt:lpstr>5. Такой заяц, наверное, мог бы быть в составе скульптурной композиции из серии борьбы с наркотиками, ибо привидеться мог бы только хорошо обкуренному индивидууму</vt:lpstr>
      <vt:lpstr>Скульптура гуляющего тигра из Осло, Норвегия.</vt:lpstr>
      <vt:lpstr>Жизнь идет рядом с искусством, а искусство идет в ногу со временем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17</cp:revision>
  <dcterms:created xsi:type="dcterms:W3CDTF">2012-10-14T17:25:57Z</dcterms:created>
  <dcterms:modified xsi:type="dcterms:W3CDTF">2012-10-14T20:15:29Z</dcterms:modified>
</cp:coreProperties>
</file>