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3247053"/>
            <a:ext cx="8577944" cy="1138678"/>
          </a:xfrm>
        </p:spPr>
        <p:txBody>
          <a:bodyPr>
            <a:normAutofit fontScale="90000"/>
          </a:bodyPr>
          <a:lstStyle/>
          <a:p>
            <a:pPr algn="l"/>
            <a:r>
              <a:rPr lang="ru-RU" sz="9600" dirty="0" smtClean="0"/>
              <a:t>          </a:t>
            </a:r>
            <a:r>
              <a:rPr lang="ru-RU" sz="9800" dirty="0" smtClean="0">
                <a:solidFill>
                  <a:schemeClr val="accent5">
                    <a:lumMod val="75000"/>
                  </a:schemeClr>
                </a:solidFill>
              </a:rPr>
              <a:t>А</a:t>
            </a:r>
            <a:r>
              <a:rPr lang="ru-RU" sz="9600" dirty="0" smtClean="0">
                <a:solidFill>
                  <a:schemeClr val="accent5">
                    <a:lumMod val="75000"/>
                  </a:schemeClr>
                </a:solidFill>
              </a:rPr>
              <a:t>дель</a:t>
            </a:r>
            <a:endParaRPr lang="ru-RU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Жизнь и творчество певицы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9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9817" y="1838131"/>
            <a:ext cx="10131425" cy="22773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БИОГРАФИЯ ПЕВИЦЫ АДЕЛЬ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4627" y="2065867"/>
            <a:ext cx="6620066" cy="5650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Кто-то говорит, что мир шоу-бизнеса жесток и сложен. И эти слова, безусловно, не лишены смысла. Однако порой и в этом мире коварства и интриг встречаются по-настоящему сказочные истории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Одна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из таких - история британской певицы Адель. Сегодня ее знают и любят на всех континентах, ее голос звучит по радио, а фотографии украшают первые полосы ведущих таблоидов планеты. Но могла ли когда-то сама артистка подумать, что так сложится ее судьба? Наверное, нет. Ведь с самого начала своей карьеры Адель была той певицей, песни и образ которой никак не укладывался в устоявшиеся каноны мирового шоу-бизнеса.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Успех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певицы Адель удивил весь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мир!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693" y="2131181"/>
            <a:ext cx="5287346" cy="3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2169226"/>
          </a:xfrm>
        </p:spPr>
        <p:txBody>
          <a:bodyPr>
            <a:normAutofit/>
          </a:bodyPr>
          <a:lstStyle/>
          <a:p>
            <a:r>
              <a:rPr lang="ru-RU" sz="4900" dirty="0" smtClean="0">
                <a:solidFill>
                  <a:schemeClr val="accent5">
                    <a:lumMod val="50000"/>
                  </a:schemeClr>
                </a:solidFill>
              </a:rPr>
              <a:t>ДЕТСТВО певицы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85802" y="2142066"/>
            <a:ext cx="4995334" cy="471593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Будущая звезда появилась на свет в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Тоттенхэме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- одном из районов северного Лондона, который печально известен частыми массовыми беспорядками и организованной преступностью. Как правило, в этой части британской столицы проживают эмигранты из арабских стран и выходцы из бедных семей. Именно ко второй категории и относилась семья будущей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певицы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самого детства самыми близкими людьми в жизни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певицы Адель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были мама и дедушка. Именно они с самого раннего возраста пестовали в девочке желание петь. Сегодня доподлинно известно, что первым публичным выступлением для будущей звезды британской эстрады стало исполнение песни «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Rise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» (из репертуара Габриэль) в рамках одной из школьных постановок.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821895" y="1947553"/>
            <a:ext cx="4995332" cy="4910447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Обладая сильным голосом и широким вокальным диапазоном, девушка поражала всех своим умением красиво петь, вытягивая какие-то запредельные ноты. Ею восхищались друзья и знакомые, однако она сама совершенно не верила в возможность своего успеха. Ведь ее фигура была далека от идеала (до 2008 года вес артистки составлял 134 кг), да и состоятельных спонсоров у нее никогда не было.</a:t>
            </a: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Несмотря на этот факт, по настоянию знакомых Адель решилась отправиться на прослушивание в знаменитую Лондонскую школу исполнительского искусства и технологий, в которой ранее обучались Эмми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Уайнхаус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Леона Льюис и многие другие английские звезды. Прослушивание оказалось удачным, и Адель стала учиться музыке у лучших педагогов Британии.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90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815548"/>
            <a:ext cx="3680885" cy="1371600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accent5">
                    <a:lumMod val="50000"/>
                  </a:schemeClr>
                </a:solidFill>
              </a:rPr>
              <a:t>УСПЕХ И ПРИЗНАНИЕ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43" y="2614660"/>
            <a:ext cx="4631377" cy="3087585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282047" y="273133"/>
            <a:ext cx="5771408" cy="61157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Однако вдруг сбывшаяся мечта оказалась вполне реальна. И после этого началось долгое восхождение Адели к вершинам европейского музыкального олимпа. Первый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сингл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певицы «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Hometown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Glory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» увидел свет в октябре 2007 года и был издан очень ограниченным тиражом. Но уже год спустя он был переиздан, а сама композиция удостоилась номинации на премию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Грэмми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Успех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сразу померк перед тем количеством всевозможных наград, которые посыпались на певицу после выхода ее первой пластинки «19». Она принесла Адели мировую славу и стала настоящим открытием для всего музыкального сообщества Британии. Уже через неделю после своего релиза альбом возглавил национальный британский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чарт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За месяц пластинка разлетелась 500-тысячным тиражом, что принесло ей статус «платиновой». В общей сложности по всему миру было продано более 7 миллионов копий. </a:t>
            </a: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После подобного триумфа последовали успешные гастроли по США и Канаде, а также подписание контракта с американским лейблом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Columbia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Records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Количество различного рода наград, которые стали сыпаться на британку, словно из рога изобилия не перечислить и не сосчитать.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462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ЛИЧНАЯ ЖИЗНЬ АДЕЛЬ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5802" y="2142067"/>
            <a:ext cx="5097482" cy="364913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том же 2011 году Адель встретила настоящую любовь. Избранником артистки стал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Саймон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Конеки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владелец крупного инвестиционного холдинга. 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Саймон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старше Адели на 14 лет, однако этот факт, кажется, не мешает никому из влюбленных. Девятнадцатого октября 2012 года у пары появился сын, которого назвали Анджело Джеймс. После рождения ребенка в американской и британской прессе с завидным постоянством стали появляться новости о якобы готовящейся свадьбе счастливых родителей. Однако официальной информации по этому поводу пока нет.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943" y="2065867"/>
            <a:ext cx="5469967" cy="359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50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>
                <a:solidFill>
                  <a:srgbClr val="7030A0"/>
                </a:solidFill>
              </a:rPr>
              <a:t>АДЕЛЬ В НАСТОЯЩЕЕ ВРЕМЯ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2" y="1401289"/>
            <a:ext cx="5204360" cy="47026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настоящее время Адель работает над своим третьим студийным альбом, потихоньку собирая музыкальный материал для своей третьей пластинки. История британской звезды далека от своего завершения. А значит, уже сегодня можно точно сказать, что Адель еще долго будет </a:t>
            </a:r>
            <a:r>
              <a:rPr lang="ru-RU" dirty="0" smtClean="0"/>
              <a:t>радовать </a:t>
            </a:r>
            <a:r>
              <a:rPr lang="ru-RU" dirty="0"/>
              <a:t>нас своим проникновенным голосом и завораживающими композициями. </a:t>
            </a:r>
            <a:endParaRPr lang="ru-RU" dirty="0" smtClean="0"/>
          </a:p>
          <a:p>
            <a:r>
              <a:rPr lang="ru-RU" dirty="0" smtClean="0"/>
              <a:t>А сейчас </a:t>
            </a:r>
            <a:r>
              <a:rPr lang="ru-RU" dirty="0"/>
              <a:t>о</a:t>
            </a:r>
            <a:r>
              <a:rPr lang="ru-RU" dirty="0" smtClean="0"/>
              <a:t>бладательница </a:t>
            </a:r>
            <a:r>
              <a:rPr lang="ru-RU" dirty="0"/>
              <a:t>«Оскара», «</a:t>
            </a:r>
            <a:r>
              <a:rPr lang="ru-RU" dirty="0" err="1"/>
              <a:t>Грэмми</a:t>
            </a:r>
            <a:r>
              <a:rPr lang="ru-RU" dirty="0"/>
              <a:t>» и множества других наград, лишний вес которой не раз становился предметом публичного осуждения, выглядит заметно </a:t>
            </a:r>
            <a:r>
              <a:rPr lang="ru-RU" dirty="0" smtClean="0"/>
              <a:t>похудевшей.</a:t>
            </a:r>
          </a:p>
          <a:p>
            <a:r>
              <a:rPr lang="ru-RU" dirty="0"/>
              <a:t>Адель объясняет желание похудеть проблемами со здоровьем, ведь в прошлом году певица перенесла операцию на связках и уже тогда похудела на несколько килограммов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923" y="1726499"/>
            <a:ext cx="5215093" cy="405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00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TM03457452[[fn=Небесный]]</Template>
  <TotalTime>39</TotalTime>
  <Words>726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Небеса</vt:lpstr>
      <vt:lpstr>          Адель</vt:lpstr>
      <vt:lpstr>БИОГРАФИЯ ПЕВИЦЫ АДЕЛЬ  </vt:lpstr>
      <vt:lpstr>ДЕТСТВО певицы  </vt:lpstr>
      <vt:lpstr>УСПЕХ И ПРИЗНАНИЕ</vt:lpstr>
      <vt:lpstr>ЛИЧНАЯ ЖИЗНЬ АДЕЛЬ</vt:lpstr>
      <vt:lpstr>АДЕЛЬ В НАСТОЯЩЕЕ ВРЕМЯ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Адель</dc:title>
  <dc:creator>Пользователь Windows</dc:creator>
  <cp:lastModifiedBy>Пользователь Windows</cp:lastModifiedBy>
  <cp:revision>5</cp:revision>
  <dcterms:created xsi:type="dcterms:W3CDTF">2015-01-15T21:13:17Z</dcterms:created>
  <dcterms:modified xsi:type="dcterms:W3CDTF">2015-01-15T21:53:11Z</dcterms:modified>
</cp:coreProperties>
</file>