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69" r:id="rId3"/>
    <p:sldId id="260" r:id="rId4"/>
    <p:sldId id="264" r:id="rId5"/>
    <p:sldId id="265" r:id="rId6"/>
    <p:sldId id="263" r:id="rId7"/>
    <p:sldId id="262" r:id="rId8"/>
    <p:sldId id="268" r:id="rId9"/>
    <p:sldId id="261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D2FB9-E1E4-438B-805A-129D38B1D06A}" type="datetimeFigureOut">
              <a:rPr lang="uk-UA" smtClean="0"/>
              <a:pPr/>
              <a:t>07.11.2012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D4CAD-C854-48A8-91A6-B042D4F9F1D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klip\Queen\Freddie%20Mercury,%20Montserrat%20Caball&#233;%20-%20Barcelona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klip\Queen\Queen,%20Freddie%20Mercury,%20Show%20Must%20Go%20On.mp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620688"/>
            <a:ext cx="5105400" cy="278088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1772816"/>
            <a:ext cx="396044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Queen</a:t>
            </a:r>
            <a:endParaRPr lang="uk-UA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3429000"/>
            <a:ext cx="532859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«Королева» рока</a:t>
            </a:r>
            <a:endParaRPr lang="uk-UA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052736"/>
            <a:ext cx="6480720" cy="3312368"/>
          </a:xfrm>
        </p:spPr>
        <p:txBody>
          <a:bodyPr/>
          <a:lstStyle/>
          <a:p>
            <a:r>
              <a:rPr lang="uk-UA" sz="6600" dirty="0" smtClean="0"/>
              <a:t>		</a:t>
            </a:r>
            <a:r>
              <a:rPr lang="uk-UA" sz="6000" dirty="0" err="1" smtClean="0"/>
              <a:t>Спасибо</a:t>
            </a:r>
            <a:r>
              <a:rPr lang="uk-UA" sz="6600" dirty="0" smtClean="0"/>
              <a:t>	</a:t>
            </a:r>
            <a:r>
              <a:rPr lang="uk-UA" sz="6000" dirty="0" smtClean="0"/>
              <a:t> за </a:t>
            </a:r>
            <a:r>
              <a:rPr lang="uk-UA" sz="6000" dirty="0" err="1" smtClean="0"/>
              <a:t>внимание</a:t>
            </a:r>
            <a:r>
              <a:rPr lang="uk-UA" sz="6600" dirty="0" smtClean="0"/>
              <a:t>	</a:t>
            </a:r>
            <a:endParaRPr lang="uk-UA" sz="6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Слева направо: Джон </a:t>
            </a:r>
            <a:r>
              <a:rPr lang="ru-RU" dirty="0" err="1" smtClean="0"/>
              <a:t>Дикон</a:t>
            </a:r>
            <a:r>
              <a:rPr lang="ru-RU" dirty="0" smtClean="0"/>
              <a:t>, Фредди Меркьюри, Брайан </a:t>
            </a:r>
            <a:r>
              <a:rPr lang="ru-RU" dirty="0" err="1" smtClean="0"/>
              <a:t>Мэй</a:t>
            </a:r>
            <a:r>
              <a:rPr lang="ru-RU" dirty="0" smtClean="0"/>
              <a:t>, Роджер Тейлор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9585" r="958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Queen</a:t>
            </a:r>
            <a:r>
              <a:rPr lang="ru-RU" dirty="0" smtClean="0"/>
              <a:t> на концерте во Франкфурте в 1984 году</a:t>
            </a:r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440" r="1044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легендарный дуэт - Фредди Меркьюри и </a:t>
            </a:r>
            <a:r>
              <a:rPr lang="ru-RU" dirty="0" err="1" smtClean="0"/>
              <a:t>Монтсеррат</a:t>
            </a:r>
            <a:r>
              <a:rPr lang="ru-RU" dirty="0" smtClean="0"/>
              <a:t> </a:t>
            </a:r>
            <a:r>
              <a:rPr lang="ru-RU" dirty="0" err="1" smtClean="0"/>
              <a:t>Кабалье</a:t>
            </a:r>
            <a:endParaRPr lang="uk-UA" dirty="0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211" r="2211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628800"/>
            <a:ext cx="33843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628800"/>
            <a:ext cx="3744416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404664"/>
          <a:ext cx="7492180" cy="1066800"/>
        </p:xfrm>
        <a:graphic>
          <a:graphicData uri="http://schemas.openxmlformats.org/drawingml/2006/table">
            <a:tbl>
              <a:tblPr/>
              <a:tblGrid>
                <a:gridCol w="3528392"/>
                <a:gridCol w="3963788"/>
              </a:tblGrid>
              <a:tr h="1002890">
                <a:tc>
                  <a:txBody>
                    <a:bodyPr/>
                    <a:lstStyle/>
                    <a:p>
                      <a:r>
                        <a:rPr lang="uk-UA" sz="3200" i="1" dirty="0" smtClean="0"/>
                        <a:t>Фредди Меркьюри</a:t>
                      </a:r>
                      <a:endParaRPr lang="uk-UA" sz="3200" i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3200" b="0" i="1" dirty="0" smtClean="0"/>
                        <a:t>Монтсеррат </a:t>
                      </a:r>
                      <a:r>
                        <a:rPr lang="uk-UA" sz="3200" b="0" i="1" dirty="0" err="1" smtClean="0"/>
                        <a:t>Кабалье</a:t>
                      </a:r>
                      <a:endParaRPr lang="uk-UA" sz="3200" b="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reddie Mercury, Montserrat Caballé - Barcelon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7" y="242646"/>
            <a:ext cx="8472941" cy="635470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Queen, Freddie Mercury, Show Must Go O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67545" y="350659"/>
            <a:ext cx="8232914" cy="6174685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76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395288"/>
            <a:ext cx="8096250" cy="60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Памятник Фредди Меркьюри в </a:t>
            </a:r>
            <a:r>
              <a:rPr lang="ru-RU" dirty="0" err="1" smtClean="0"/>
              <a:t>Монтрё</a:t>
            </a:r>
            <a:endParaRPr lang="uk-U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360040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134</TotalTime>
  <Words>44</Words>
  <Application>Microsoft Office PowerPoint</Application>
  <PresentationFormat>Экран (4:3)</PresentationFormat>
  <Paragraphs>9</Paragraphs>
  <Slides>10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Слева направо: Джон Дикон, Фредди Меркьюри, Брайан Мэй, Роджер Тейлор</vt:lpstr>
      <vt:lpstr>Queen на концерте во Франкфурте в 1984 году</vt:lpstr>
      <vt:lpstr>легендарный дуэт - Фредди Меркьюри и Монтсеррат Кабалье</vt:lpstr>
      <vt:lpstr>Слайд 5</vt:lpstr>
      <vt:lpstr>Слайд 6</vt:lpstr>
      <vt:lpstr>Слайд 7</vt:lpstr>
      <vt:lpstr>Слайд 8</vt:lpstr>
      <vt:lpstr>Памятник Фредди Меркьюри в Монтрё</vt:lpstr>
      <vt:lpstr>  Спасибо 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</dc:creator>
  <cp:lastModifiedBy>ADM</cp:lastModifiedBy>
  <cp:revision>20</cp:revision>
  <dcterms:created xsi:type="dcterms:W3CDTF">2012-11-04T19:22:25Z</dcterms:created>
  <dcterms:modified xsi:type="dcterms:W3CDTF">2012-11-07T04:51:44Z</dcterms:modified>
</cp:coreProperties>
</file>