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9" r:id="rId2"/>
    <p:sldId id="269" r:id="rId3"/>
    <p:sldId id="260" r:id="rId4"/>
    <p:sldId id="264" r:id="rId5"/>
    <p:sldId id="265" r:id="rId6"/>
    <p:sldId id="263" r:id="rId7"/>
    <p:sldId id="262" r:id="rId8"/>
    <p:sldId id="268" r:id="rId9"/>
    <p:sldId id="261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0D2FB9-E1E4-438B-805A-129D38B1D06A}" type="datetimeFigureOut">
              <a:rPr lang="uk-UA" smtClean="0"/>
              <a:pPr/>
              <a:t>07.11.2012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D4CAD-C854-48A8-91A6-B042D4F9F1D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newsflash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klip\Queen\Freddie%20Mercury,%20Montserrat%20Caball&#233;%20-%20Barcelona.mp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klip\Queen\Queen,%20Freddie%20Mercury,%20Show%20Must%20Go%20On.mp4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620688"/>
            <a:ext cx="5105400" cy="278088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67944" y="1772816"/>
            <a:ext cx="396044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Queen</a:t>
            </a:r>
            <a:endParaRPr lang="uk-UA" sz="9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75856" y="3429000"/>
            <a:ext cx="5328592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«Королева» рока</a:t>
            </a:r>
            <a:endParaRPr lang="uk-UA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1052736"/>
            <a:ext cx="6480720" cy="3312368"/>
          </a:xfrm>
        </p:spPr>
        <p:txBody>
          <a:bodyPr/>
          <a:lstStyle/>
          <a:p>
            <a:r>
              <a:rPr lang="uk-UA" sz="6600" dirty="0" smtClean="0"/>
              <a:t>		</a:t>
            </a:r>
            <a:r>
              <a:rPr lang="uk-UA" sz="6000" dirty="0" err="1" smtClean="0"/>
              <a:t>Спасибо</a:t>
            </a:r>
            <a:r>
              <a:rPr lang="uk-UA" sz="6600" dirty="0" smtClean="0"/>
              <a:t>	</a:t>
            </a:r>
            <a:r>
              <a:rPr lang="uk-UA" sz="6000" dirty="0" smtClean="0"/>
              <a:t> за </a:t>
            </a:r>
            <a:r>
              <a:rPr lang="uk-UA" sz="6000" dirty="0" err="1" smtClean="0"/>
              <a:t>внимание</a:t>
            </a:r>
            <a:r>
              <a:rPr lang="uk-UA" sz="6600" dirty="0" smtClean="0"/>
              <a:t>	</a:t>
            </a:r>
            <a:endParaRPr lang="uk-UA" sz="66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Слева направо: Джон </a:t>
            </a:r>
            <a:r>
              <a:rPr lang="ru-RU" dirty="0" err="1" smtClean="0"/>
              <a:t>Дикон</a:t>
            </a:r>
            <a:r>
              <a:rPr lang="ru-RU" dirty="0" smtClean="0"/>
              <a:t>, Фредди Меркьюри, Брайан </a:t>
            </a:r>
            <a:r>
              <a:rPr lang="ru-RU" dirty="0" err="1" smtClean="0"/>
              <a:t>Мэй</a:t>
            </a:r>
            <a:r>
              <a:rPr lang="ru-RU" dirty="0" smtClean="0"/>
              <a:t>, Роджер Тейлор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9585" r="9585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Queen</a:t>
            </a:r>
            <a:r>
              <a:rPr lang="ru-RU" dirty="0" smtClean="0"/>
              <a:t> на концерте во Франкфурте в 1984 году</a:t>
            </a:r>
            <a:endParaRPr lang="uk-U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0440" r="10440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легендарный дуэт - Фредди Меркьюри и </a:t>
            </a:r>
            <a:r>
              <a:rPr lang="ru-RU" dirty="0" err="1" smtClean="0"/>
              <a:t>Монтсеррат</a:t>
            </a:r>
            <a:r>
              <a:rPr lang="ru-RU" dirty="0" smtClean="0"/>
              <a:t> </a:t>
            </a:r>
            <a:r>
              <a:rPr lang="ru-RU" dirty="0" err="1" smtClean="0"/>
              <a:t>Кабалье</a:t>
            </a:r>
            <a:endParaRPr lang="uk-UA" dirty="0"/>
          </a:p>
        </p:txBody>
      </p:sp>
      <p:pic>
        <p:nvPicPr>
          <p:cNvPr id="3077" name="Picture 5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2211" r="2211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5" y="1628800"/>
            <a:ext cx="3384375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1628800"/>
            <a:ext cx="3744416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404664"/>
          <a:ext cx="7492180" cy="1066800"/>
        </p:xfrm>
        <a:graphic>
          <a:graphicData uri="http://schemas.openxmlformats.org/drawingml/2006/table">
            <a:tbl>
              <a:tblPr/>
              <a:tblGrid>
                <a:gridCol w="3528392"/>
                <a:gridCol w="3963788"/>
              </a:tblGrid>
              <a:tr h="1002890">
                <a:tc>
                  <a:txBody>
                    <a:bodyPr/>
                    <a:lstStyle/>
                    <a:p>
                      <a:r>
                        <a:rPr lang="uk-UA" sz="3200" i="1" dirty="0" smtClean="0"/>
                        <a:t>Фредди Меркьюри</a:t>
                      </a:r>
                      <a:endParaRPr lang="uk-UA" sz="3200" i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3200" b="0" i="1" dirty="0" smtClean="0"/>
                        <a:t>Монтсеррат </a:t>
                      </a:r>
                      <a:r>
                        <a:rPr lang="uk-UA" sz="3200" b="0" i="1" dirty="0" err="1" smtClean="0"/>
                        <a:t>Кабалье</a:t>
                      </a:r>
                      <a:endParaRPr lang="uk-UA" sz="3200" b="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Freddie Mercury, Montserrat Caballé - Barcelona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23527" y="242646"/>
            <a:ext cx="8472941" cy="6354706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10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Queen, Freddie Mercury, Show Must Go On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67545" y="350659"/>
            <a:ext cx="8232914" cy="6174685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676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" y="395288"/>
            <a:ext cx="8096250" cy="606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Памятник Фредди Меркьюри в </a:t>
            </a:r>
            <a:r>
              <a:rPr lang="ru-RU" dirty="0" err="1" smtClean="0"/>
              <a:t>Монтрё</a:t>
            </a:r>
            <a:endParaRPr lang="uk-U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76672"/>
            <a:ext cx="3600400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134</TotalTime>
  <Words>44</Words>
  <Application>Microsoft Office PowerPoint</Application>
  <PresentationFormat>Экран (4:3)</PresentationFormat>
  <Paragraphs>9</Paragraphs>
  <Slides>10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Слайд 1</vt:lpstr>
      <vt:lpstr>Слева направо: Джон Дикон, Фредди Меркьюри, Брайан Мэй, Роджер Тейлор</vt:lpstr>
      <vt:lpstr>Queen на концерте во Франкфурте в 1984 году</vt:lpstr>
      <vt:lpstr>легендарный дуэт - Фредди Меркьюри и Монтсеррат Кабалье</vt:lpstr>
      <vt:lpstr>Слайд 5</vt:lpstr>
      <vt:lpstr>Слайд 6</vt:lpstr>
      <vt:lpstr>Слайд 7</vt:lpstr>
      <vt:lpstr>Слайд 8</vt:lpstr>
      <vt:lpstr>Памятник Фредди Меркьюри в Монтрё</vt:lpstr>
      <vt:lpstr>  Спасибо  за внимание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</dc:creator>
  <cp:lastModifiedBy>ADM</cp:lastModifiedBy>
  <cp:revision>20</cp:revision>
  <dcterms:created xsi:type="dcterms:W3CDTF">2012-11-04T19:22:25Z</dcterms:created>
  <dcterms:modified xsi:type="dcterms:W3CDTF">2012-11-07T04:51:44Z</dcterms:modified>
</cp:coreProperties>
</file>