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450F71-3BA3-46AC-8592-EDB073A8A027}" type="doc">
      <dgm:prSet loTypeId="urn:microsoft.com/office/officeart/2005/8/layout/hierarchy2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57C1E042-8040-428D-9C05-FAF3C1EC047E}">
      <dgm:prSet phldrT="[Текст]"/>
      <dgm:spPr/>
      <dgm:t>
        <a:bodyPr/>
        <a:lstStyle/>
        <a:p>
          <a:r>
            <a:rPr lang="uk-UA" b="1" dirty="0" smtClean="0"/>
            <a:t>Залежно від сутності конфлікту </a:t>
          </a:r>
          <a:endParaRPr lang="ru-RU" b="1" dirty="0"/>
        </a:p>
      </dgm:t>
    </dgm:pt>
    <dgm:pt modelId="{A5E21AF3-FA77-451A-B9BC-E05F31ECCCDE}" type="parTrans" cxnId="{6B6B860B-7C2A-41B5-9488-B9B4B3B0EB48}">
      <dgm:prSet/>
      <dgm:spPr/>
      <dgm:t>
        <a:bodyPr/>
        <a:lstStyle/>
        <a:p>
          <a:endParaRPr lang="ru-RU"/>
        </a:p>
      </dgm:t>
    </dgm:pt>
    <dgm:pt modelId="{6BC276B3-EBD4-4572-8E69-7AD2F97B2B64}" type="sibTrans" cxnId="{6B6B860B-7C2A-41B5-9488-B9B4B3B0EB48}">
      <dgm:prSet/>
      <dgm:spPr/>
      <dgm:t>
        <a:bodyPr/>
        <a:lstStyle/>
        <a:p>
          <a:endParaRPr lang="ru-RU"/>
        </a:p>
      </dgm:t>
    </dgm:pt>
    <dgm:pt modelId="{76FBDD8B-AE71-4ED3-9E9C-4923C2BA9AD8}">
      <dgm:prSet phldrT="[Текст]"/>
      <dgm:spPr/>
      <dgm:t>
        <a:bodyPr/>
        <a:lstStyle/>
        <a:p>
          <a:r>
            <a:rPr lang="ru-RU" dirty="0" err="1" smtClean="0"/>
            <a:t>Реальний</a:t>
          </a:r>
          <a:r>
            <a:rPr lang="ru-RU" dirty="0" smtClean="0"/>
            <a:t> </a:t>
          </a:r>
          <a:r>
            <a:rPr lang="ru-RU" dirty="0" err="1" smtClean="0"/>
            <a:t>конфлікт</a:t>
          </a:r>
          <a:endParaRPr lang="ru-RU" dirty="0"/>
        </a:p>
      </dgm:t>
    </dgm:pt>
    <dgm:pt modelId="{0B68A436-41A1-4B67-A7E0-F2D71E6EB4A3}" type="parTrans" cxnId="{93235A14-3904-42A3-8B62-BE0A29F90FF1}">
      <dgm:prSet/>
      <dgm:spPr/>
      <dgm:t>
        <a:bodyPr/>
        <a:lstStyle/>
        <a:p>
          <a:endParaRPr lang="ru-RU"/>
        </a:p>
      </dgm:t>
    </dgm:pt>
    <dgm:pt modelId="{002455EE-56E2-466A-A7CE-B742EC16E2F2}" type="sibTrans" cxnId="{93235A14-3904-42A3-8B62-BE0A29F90FF1}">
      <dgm:prSet/>
      <dgm:spPr/>
      <dgm:t>
        <a:bodyPr/>
        <a:lstStyle/>
        <a:p>
          <a:endParaRPr lang="ru-RU"/>
        </a:p>
      </dgm:t>
    </dgm:pt>
    <dgm:pt modelId="{D6C3FB8C-6C11-47EA-A87E-8234FB079BF9}">
      <dgm:prSet phldrT="[Текст]"/>
      <dgm:spPr/>
      <dgm:t>
        <a:bodyPr/>
        <a:lstStyle/>
        <a:p>
          <a:r>
            <a:rPr lang="ru-RU" dirty="0" err="1" smtClean="0"/>
            <a:t>Випадковий</a:t>
          </a:r>
          <a:r>
            <a:rPr lang="ru-RU" dirty="0" smtClean="0"/>
            <a:t>,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умовний</a:t>
          </a:r>
          <a:r>
            <a:rPr lang="ru-RU" dirty="0" smtClean="0"/>
            <a:t>, </a:t>
          </a:r>
          <a:r>
            <a:rPr lang="ru-RU" dirty="0" err="1" smtClean="0"/>
            <a:t>конфлікт</a:t>
          </a:r>
          <a:endParaRPr lang="ru-RU" dirty="0"/>
        </a:p>
      </dgm:t>
    </dgm:pt>
    <dgm:pt modelId="{2D9C7BB8-6564-4D6A-ADB7-2876CF448C8B}" type="parTrans" cxnId="{DE6598A2-ADD7-44C3-AF07-8940F79DD703}">
      <dgm:prSet/>
      <dgm:spPr/>
      <dgm:t>
        <a:bodyPr/>
        <a:lstStyle/>
        <a:p>
          <a:endParaRPr lang="ru-RU"/>
        </a:p>
      </dgm:t>
    </dgm:pt>
    <dgm:pt modelId="{853F06F3-CF7C-4D0D-A504-EA7F453EBE88}" type="sibTrans" cxnId="{DE6598A2-ADD7-44C3-AF07-8940F79DD703}">
      <dgm:prSet/>
      <dgm:spPr/>
      <dgm:t>
        <a:bodyPr/>
        <a:lstStyle/>
        <a:p>
          <a:endParaRPr lang="ru-RU"/>
        </a:p>
      </dgm:t>
    </dgm:pt>
    <dgm:pt modelId="{EDCC6D2C-3B13-4A1F-B62C-CB44ABBC2A99}">
      <dgm:prSet phldrT="[Текст]"/>
      <dgm:spPr/>
      <dgm:t>
        <a:bodyPr/>
        <a:lstStyle/>
        <a:p>
          <a:r>
            <a:rPr lang="ru-RU" dirty="0" err="1" smtClean="0"/>
            <a:t>Зміщений</a:t>
          </a:r>
          <a:r>
            <a:rPr lang="ru-RU" dirty="0" smtClean="0"/>
            <a:t> </a:t>
          </a:r>
          <a:r>
            <a:rPr lang="ru-RU" dirty="0" err="1" smtClean="0"/>
            <a:t>конфлікт</a:t>
          </a:r>
          <a:endParaRPr lang="ru-RU" dirty="0"/>
        </a:p>
      </dgm:t>
    </dgm:pt>
    <dgm:pt modelId="{E9DA6357-9A7A-40BC-83CC-39067143AA87}" type="parTrans" cxnId="{FD448B1E-4EAE-418D-809C-55C5E10A9730}">
      <dgm:prSet/>
      <dgm:spPr/>
      <dgm:t>
        <a:bodyPr/>
        <a:lstStyle/>
        <a:p>
          <a:endParaRPr lang="ru-RU"/>
        </a:p>
      </dgm:t>
    </dgm:pt>
    <dgm:pt modelId="{BFDAD199-7544-48C4-BD39-08C411A2133A}" type="sibTrans" cxnId="{FD448B1E-4EAE-418D-809C-55C5E10A9730}">
      <dgm:prSet/>
      <dgm:spPr/>
      <dgm:t>
        <a:bodyPr/>
        <a:lstStyle/>
        <a:p>
          <a:endParaRPr lang="ru-RU"/>
        </a:p>
      </dgm:t>
    </dgm:pt>
    <dgm:pt modelId="{EFB99273-C55A-486E-A57F-0D5BD35EB2D0}">
      <dgm:prSet phldrT="[Текст]"/>
      <dgm:spPr/>
      <dgm:t>
        <a:bodyPr/>
        <a:lstStyle/>
        <a:p>
          <a:r>
            <a:rPr lang="ru-RU" dirty="0" err="1" smtClean="0"/>
            <a:t>Помилково</a:t>
          </a:r>
          <a:r>
            <a:rPr lang="ru-RU" dirty="0" smtClean="0"/>
            <a:t> </a:t>
          </a:r>
          <a:r>
            <a:rPr lang="ru-RU" dirty="0" err="1" smtClean="0"/>
            <a:t>дописаний</a:t>
          </a:r>
          <a:r>
            <a:rPr lang="ru-RU" dirty="0" smtClean="0"/>
            <a:t> </a:t>
          </a:r>
          <a:r>
            <a:rPr lang="ru-RU" dirty="0" err="1" smtClean="0"/>
            <a:t>конфлікт</a:t>
          </a:r>
          <a:endParaRPr lang="ru-RU" dirty="0"/>
        </a:p>
      </dgm:t>
    </dgm:pt>
    <dgm:pt modelId="{808D2F29-233C-4391-8944-D580F5DA7D11}" type="parTrans" cxnId="{E6A905DA-23DB-4DF5-81A4-005650319DA7}">
      <dgm:prSet/>
      <dgm:spPr/>
      <dgm:t>
        <a:bodyPr/>
        <a:lstStyle/>
        <a:p>
          <a:endParaRPr lang="ru-RU"/>
        </a:p>
      </dgm:t>
    </dgm:pt>
    <dgm:pt modelId="{06946BBD-6E49-4D7D-BE05-DC56E0A495CF}" type="sibTrans" cxnId="{E6A905DA-23DB-4DF5-81A4-005650319DA7}">
      <dgm:prSet/>
      <dgm:spPr/>
      <dgm:t>
        <a:bodyPr/>
        <a:lstStyle/>
        <a:p>
          <a:endParaRPr lang="ru-RU"/>
        </a:p>
      </dgm:t>
    </dgm:pt>
    <dgm:pt modelId="{15BB6BC3-01F3-47C2-97F1-D75413E19446}">
      <dgm:prSet phldrT="[Текст]"/>
      <dgm:spPr/>
      <dgm:t>
        <a:bodyPr/>
        <a:lstStyle/>
        <a:p>
          <a:r>
            <a:rPr lang="ru-RU" smtClean="0"/>
            <a:t>Хибний конфлікт</a:t>
          </a:r>
          <a:endParaRPr lang="ru-RU" dirty="0"/>
        </a:p>
      </dgm:t>
    </dgm:pt>
    <dgm:pt modelId="{E4AB8B43-DD9B-43FD-92F1-77D26C6F901A}" type="parTrans" cxnId="{FC85CC7F-45EC-4935-A056-BB55E1ED9242}">
      <dgm:prSet/>
      <dgm:spPr/>
      <dgm:t>
        <a:bodyPr/>
        <a:lstStyle/>
        <a:p>
          <a:endParaRPr lang="ru-RU"/>
        </a:p>
      </dgm:t>
    </dgm:pt>
    <dgm:pt modelId="{DA7E6762-CC09-4F5F-BD27-7007EAFBB578}" type="sibTrans" cxnId="{FC85CC7F-45EC-4935-A056-BB55E1ED9242}">
      <dgm:prSet/>
      <dgm:spPr/>
      <dgm:t>
        <a:bodyPr/>
        <a:lstStyle/>
        <a:p>
          <a:endParaRPr lang="ru-RU"/>
        </a:p>
      </dgm:t>
    </dgm:pt>
    <dgm:pt modelId="{D8722DE9-EF03-4A6F-92D6-C646F016B8FF}">
      <dgm:prSet phldrT="[Текст]"/>
      <dgm:spPr/>
      <dgm:t>
        <a:bodyPr/>
        <a:lstStyle/>
        <a:p>
          <a:r>
            <a:rPr lang="ru-RU" dirty="0" err="1" smtClean="0"/>
            <a:t>Латен</a:t>
          </a:r>
          <a:r>
            <a:rPr lang="uk-UA" dirty="0" smtClean="0"/>
            <a:t>т</a:t>
          </a:r>
          <a:r>
            <a:rPr lang="ru-RU" dirty="0" err="1" smtClean="0"/>
            <a:t>ний</a:t>
          </a:r>
          <a:r>
            <a:rPr lang="ru-RU" dirty="0" smtClean="0"/>
            <a:t> </a:t>
          </a:r>
          <a:r>
            <a:rPr lang="ru-RU" dirty="0" err="1" smtClean="0"/>
            <a:t>конфлікт</a:t>
          </a:r>
          <a:endParaRPr lang="ru-RU" dirty="0"/>
        </a:p>
      </dgm:t>
    </dgm:pt>
    <dgm:pt modelId="{DCD7B172-0938-49DC-A72F-6257AB78CDDA}" type="parTrans" cxnId="{A6FDDCBF-DAD9-4954-AA7F-6A98BB9D27A5}">
      <dgm:prSet/>
      <dgm:spPr/>
      <dgm:t>
        <a:bodyPr/>
        <a:lstStyle/>
        <a:p>
          <a:endParaRPr lang="ru-RU"/>
        </a:p>
      </dgm:t>
    </dgm:pt>
    <dgm:pt modelId="{7774DE16-6C76-40B4-965A-090252773EF2}" type="sibTrans" cxnId="{A6FDDCBF-DAD9-4954-AA7F-6A98BB9D27A5}">
      <dgm:prSet/>
      <dgm:spPr/>
      <dgm:t>
        <a:bodyPr/>
        <a:lstStyle/>
        <a:p>
          <a:endParaRPr lang="ru-RU"/>
        </a:p>
      </dgm:t>
    </dgm:pt>
    <dgm:pt modelId="{85DA605D-B3A7-465A-8455-AAB2B7E8C2AC}" type="pres">
      <dgm:prSet presAssocID="{81450F71-3BA3-46AC-8592-EDB073A8A02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315084-3FBB-4624-A57F-48E68C6A61FF}" type="pres">
      <dgm:prSet presAssocID="{57C1E042-8040-428D-9C05-FAF3C1EC047E}" presName="root1" presStyleCnt="0"/>
      <dgm:spPr/>
    </dgm:pt>
    <dgm:pt modelId="{12780924-DA8D-42F6-A7B2-5BDEAB6D3E8F}" type="pres">
      <dgm:prSet presAssocID="{57C1E042-8040-428D-9C05-FAF3C1EC047E}" presName="LevelOneTextNode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B656CE9-1A05-42BE-B90D-B51449722AC5}" type="pres">
      <dgm:prSet presAssocID="{57C1E042-8040-428D-9C05-FAF3C1EC047E}" presName="level2hierChild" presStyleCnt="0"/>
      <dgm:spPr/>
    </dgm:pt>
    <dgm:pt modelId="{6E00232E-F71F-47FB-A61B-B8D4BDE45713}" type="pres">
      <dgm:prSet presAssocID="{0B68A436-41A1-4B67-A7E0-F2D71E6EB4A3}" presName="conn2-1" presStyleLbl="parChTrans1D2" presStyleIdx="0" presStyleCnt="6"/>
      <dgm:spPr/>
    </dgm:pt>
    <dgm:pt modelId="{8DF83FF3-667F-446E-993D-E42B6064A1DD}" type="pres">
      <dgm:prSet presAssocID="{0B68A436-41A1-4B67-A7E0-F2D71E6EB4A3}" presName="connTx" presStyleLbl="parChTrans1D2" presStyleIdx="0" presStyleCnt="6"/>
      <dgm:spPr/>
    </dgm:pt>
    <dgm:pt modelId="{70525C11-ED6D-4E35-B3B1-7EF5E4E46D1D}" type="pres">
      <dgm:prSet presAssocID="{76FBDD8B-AE71-4ED3-9E9C-4923C2BA9AD8}" presName="root2" presStyleCnt="0"/>
      <dgm:spPr/>
    </dgm:pt>
    <dgm:pt modelId="{FC440BC7-9605-4883-8B71-37D9E75C19A5}" type="pres">
      <dgm:prSet presAssocID="{76FBDD8B-AE71-4ED3-9E9C-4923C2BA9AD8}" presName="LevelTwoTextNode" presStyleLbl="node2" presStyleIdx="0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95CFFF5-0575-4987-8B0D-059024302F9D}" type="pres">
      <dgm:prSet presAssocID="{76FBDD8B-AE71-4ED3-9E9C-4923C2BA9AD8}" presName="level3hierChild" presStyleCnt="0"/>
      <dgm:spPr/>
    </dgm:pt>
    <dgm:pt modelId="{674D1231-CDD5-44E6-9E2A-F9F0D4487078}" type="pres">
      <dgm:prSet presAssocID="{2D9C7BB8-6564-4D6A-ADB7-2876CF448C8B}" presName="conn2-1" presStyleLbl="parChTrans1D2" presStyleIdx="1" presStyleCnt="6"/>
      <dgm:spPr/>
    </dgm:pt>
    <dgm:pt modelId="{E24E3867-A5D7-436D-A535-EEB7E3C6DD58}" type="pres">
      <dgm:prSet presAssocID="{2D9C7BB8-6564-4D6A-ADB7-2876CF448C8B}" presName="connTx" presStyleLbl="parChTrans1D2" presStyleIdx="1" presStyleCnt="6"/>
      <dgm:spPr/>
    </dgm:pt>
    <dgm:pt modelId="{185EF3BE-8F50-4A6E-AAF3-0166C23CFBF6}" type="pres">
      <dgm:prSet presAssocID="{D6C3FB8C-6C11-47EA-A87E-8234FB079BF9}" presName="root2" presStyleCnt="0"/>
      <dgm:spPr/>
    </dgm:pt>
    <dgm:pt modelId="{2648F527-86E8-4899-8023-6B7707DE439F}" type="pres">
      <dgm:prSet presAssocID="{D6C3FB8C-6C11-47EA-A87E-8234FB079BF9}" presName="LevelTwoTextNode" presStyleLbl="node2" presStyleIdx="1" presStyleCnt="6" custLinFactNeighborX="49323" custLinFactNeighborY="-154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1DDF2C1-9543-45B7-B5F5-EE1B5E48980E}" type="pres">
      <dgm:prSet presAssocID="{D6C3FB8C-6C11-47EA-A87E-8234FB079BF9}" presName="level3hierChild" presStyleCnt="0"/>
      <dgm:spPr/>
    </dgm:pt>
    <dgm:pt modelId="{3555722D-6F55-4989-AEAD-D018E3665071}" type="pres">
      <dgm:prSet presAssocID="{E9DA6357-9A7A-40BC-83CC-39067143AA87}" presName="conn2-1" presStyleLbl="parChTrans1D2" presStyleIdx="2" presStyleCnt="6"/>
      <dgm:spPr/>
    </dgm:pt>
    <dgm:pt modelId="{7838816A-6B6D-4AFB-A895-D847B963B9C7}" type="pres">
      <dgm:prSet presAssocID="{E9DA6357-9A7A-40BC-83CC-39067143AA87}" presName="connTx" presStyleLbl="parChTrans1D2" presStyleIdx="2" presStyleCnt="6"/>
      <dgm:spPr/>
    </dgm:pt>
    <dgm:pt modelId="{99ACC9CF-E55F-4960-B165-14AF1D21B1D3}" type="pres">
      <dgm:prSet presAssocID="{EDCC6D2C-3B13-4A1F-B62C-CB44ABBC2A99}" presName="root2" presStyleCnt="0"/>
      <dgm:spPr/>
    </dgm:pt>
    <dgm:pt modelId="{C9E36E7C-8766-4E99-A1B7-6CF37D570345}" type="pres">
      <dgm:prSet presAssocID="{EDCC6D2C-3B13-4A1F-B62C-CB44ABBC2A99}" presName="LevelTwoTextNode" presStyleLbl="node2" presStyleIdx="2" presStyleCnt="6" custLinFactX="187" custLinFactNeighborX="100000" custLinFactNeighborY="-154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0FC27D3-5DC9-4C8E-B617-01B3BD3167C9}" type="pres">
      <dgm:prSet presAssocID="{EDCC6D2C-3B13-4A1F-B62C-CB44ABBC2A99}" presName="level3hierChild" presStyleCnt="0"/>
      <dgm:spPr/>
    </dgm:pt>
    <dgm:pt modelId="{577613BF-34EC-4AE8-A419-E2CC4F64F2F2}" type="pres">
      <dgm:prSet presAssocID="{808D2F29-233C-4391-8944-D580F5DA7D11}" presName="conn2-1" presStyleLbl="parChTrans1D2" presStyleIdx="3" presStyleCnt="6"/>
      <dgm:spPr/>
    </dgm:pt>
    <dgm:pt modelId="{936643E6-1DCF-4B38-8AEB-26C2DEC416C3}" type="pres">
      <dgm:prSet presAssocID="{808D2F29-233C-4391-8944-D580F5DA7D11}" presName="connTx" presStyleLbl="parChTrans1D2" presStyleIdx="3" presStyleCnt="6"/>
      <dgm:spPr/>
    </dgm:pt>
    <dgm:pt modelId="{FDADD6C1-D231-418C-95A7-4E83308AD988}" type="pres">
      <dgm:prSet presAssocID="{EFB99273-C55A-486E-A57F-0D5BD35EB2D0}" presName="root2" presStyleCnt="0"/>
      <dgm:spPr/>
    </dgm:pt>
    <dgm:pt modelId="{53B1F08F-F18F-4060-9714-BC8E5D98560C}" type="pres">
      <dgm:prSet presAssocID="{EFB99273-C55A-486E-A57F-0D5BD35EB2D0}" presName="LevelTwoTextNode" presStyleLbl="node2" presStyleIdx="3" presStyleCnt="6" custLinFactX="187" custLinFactNeighborX="100000" custLinFactNeighborY="-308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810ACD6-385D-4786-B840-11E11DBC9FD6}" type="pres">
      <dgm:prSet presAssocID="{EFB99273-C55A-486E-A57F-0D5BD35EB2D0}" presName="level3hierChild" presStyleCnt="0"/>
      <dgm:spPr/>
    </dgm:pt>
    <dgm:pt modelId="{CF883617-BE97-4F16-9A81-A42B413502D7}" type="pres">
      <dgm:prSet presAssocID="{DCD7B172-0938-49DC-A72F-6257AB78CDDA}" presName="conn2-1" presStyleLbl="parChTrans1D2" presStyleIdx="4" presStyleCnt="6"/>
      <dgm:spPr/>
    </dgm:pt>
    <dgm:pt modelId="{02704E58-619C-48E6-AC1D-B3391C2EE7B5}" type="pres">
      <dgm:prSet presAssocID="{DCD7B172-0938-49DC-A72F-6257AB78CDDA}" presName="connTx" presStyleLbl="parChTrans1D2" presStyleIdx="4" presStyleCnt="6"/>
      <dgm:spPr/>
    </dgm:pt>
    <dgm:pt modelId="{A15AD472-CB44-4F97-A82A-641C51AA063E}" type="pres">
      <dgm:prSet presAssocID="{D8722DE9-EF03-4A6F-92D6-C646F016B8FF}" presName="root2" presStyleCnt="0"/>
      <dgm:spPr/>
    </dgm:pt>
    <dgm:pt modelId="{6CB486E8-C8C8-4E8C-B5B7-2520D4572E96}" type="pres">
      <dgm:prSet presAssocID="{D8722DE9-EF03-4A6F-92D6-C646F016B8FF}" presName="LevelTwoTextNode" presStyleLbl="node2" presStyleIdx="4" presStyleCnt="6" custLinFactNeighborX="48552" custLinFactNeighborY="-154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2E1D23D-3ACA-4DB9-8C29-A0A5DDE98B9B}" type="pres">
      <dgm:prSet presAssocID="{D8722DE9-EF03-4A6F-92D6-C646F016B8FF}" presName="level3hierChild" presStyleCnt="0"/>
      <dgm:spPr/>
    </dgm:pt>
    <dgm:pt modelId="{1C277537-B9EC-4FFD-8978-70EB42AA0B8A}" type="pres">
      <dgm:prSet presAssocID="{E4AB8B43-DD9B-43FD-92F1-77D26C6F901A}" presName="conn2-1" presStyleLbl="parChTrans1D2" presStyleIdx="5" presStyleCnt="6"/>
      <dgm:spPr/>
    </dgm:pt>
    <dgm:pt modelId="{6CB192EC-A837-44B1-8345-C1192CE6A3AD}" type="pres">
      <dgm:prSet presAssocID="{E4AB8B43-DD9B-43FD-92F1-77D26C6F901A}" presName="connTx" presStyleLbl="parChTrans1D2" presStyleIdx="5" presStyleCnt="6"/>
      <dgm:spPr/>
    </dgm:pt>
    <dgm:pt modelId="{717E16E7-E7B2-4491-BE32-37BB1B7294AC}" type="pres">
      <dgm:prSet presAssocID="{15BB6BC3-01F3-47C2-97F1-D75413E19446}" presName="root2" presStyleCnt="0"/>
      <dgm:spPr/>
    </dgm:pt>
    <dgm:pt modelId="{910A5716-1624-4557-86E2-A6D7AF4448F7}" type="pres">
      <dgm:prSet presAssocID="{15BB6BC3-01F3-47C2-97F1-D75413E19446}" presName="LevelTwoTextNode" presStyleLbl="node2" presStyleIdx="5" presStyleCnt="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841483D-42C7-41BE-8C26-0EB8E314E60D}" type="pres">
      <dgm:prSet presAssocID="{15BB6BC3-01F3-47C2-97F1-D75413E19446}" presName="level3hierChild" presStyleCnt="0"/>
      <dgm:spPr/>
    </dgm:pt>
  </dgm:ptLst>
  <dgm:cxnLst>
    <dgm:cxn modelId="{55B47099-27D3-4A06-A75C-4BBC823B0AFC}" type="presOf" srcId="{EFB99273-C55A-486E-A57F-0D5BD35EB2D0}" destId="{53B1F08F-F18F-4060-9714-BC8E5D98560C}" srcOrd="0" destOrd="0" presId="urn:microsoft.com/office/officeart/2005/8/layout/hierarchy2"/>
    <dgm:cxn modelId="{E5552CC5-AA68-4A47-AB50-FEFDFE10408D}" type="presOf" srcId="{808D2F29-233C-4391-8944-D580F5DA7D11}" destId="{936643E6-1DCF-4B38-8AEB-26C2DEC416C3}" srcOrd="1" destOrd="0" presId="urn:microsoft.com/office/officeart/2005/8/layout/hierarchy2"/>
    <dgm:cxn modelId="{E6A905DA-23DB-4DF5-81A4-005650319DA7}" srcId="{57C1E042-8040-428D-9C05-FAF3C1EC047E}" destId="{EFB99273-C55A-486E-A57F-0D5BD35EB2D0}" srcOrd="3" destOrd="0" parTransId="{808D2F29-233C-4391-8944-D580F5DA7D11}" sibTransId="{06946BBD-6E49-4D7D-BE05-DC56E0A495CF}"/>
    <dgm:cxn modelId="{99045716-77D1-4C50-8F28-44FF563C60A6}" type="presOf" srcId="{D6C3FB8C-6C11-47EA-A87E-8234FB079BF9}" destId="{2648F527-86E8-4899-8023-6B7707DE439F}" srcOrd="0" destOrd="0" presId="urn:microsoft.com/office/officeart/2005/8/layout/hierarchy2"/>
    <dgm:cxn modelId="{FD448B1E-4EAE-418D-809C-55C5E10A9730}" srcId="{57C1E042-8040-428D-9C05-FAF3C1EC047E}" destId="{EDCC6D2C-3B13-4A1F-B62C-CB44ABBC2A99}" srcOrd="2" destOrd="0" parTransId="{E9DA6357-9A7A-40BC-83CC-39067143AA87}" sibTransId="{BFDAD199-7544-48C4-BD39-08C411A2133A}"/>
    <dgm:cxn modelId="{A9B3D950-DD69-4790-A458-9B7B89C0A67B}" type="presOf" srcId="{EDCC6D2C-3B13-4A1F-B62C-CB44ABBC2A99}" destId="{C9E36E7C-8766-4E99-A1B7-6CF37D570345}" srcOrd="0" destOrd="0" presId="urn:microsoft.com/office/officeart/2005/8/layout/hierarchy2"/>
    <dgm:cxn modelId="{A6FDDCBF-DAD9-4954-AA7F-6A98BB9D27A5}" srcId="{57C1E042-8040-428D-9C05-FAF3C1EC047E}" destId="{D8722DE9-EF03-4A6F-92D6-C646F016B8FF}" srcOrd="4" destOrd="0" parTransId="{DCD7B172-0938-49DC-A72F-6257AB78CDDA}" sibTransId="{7774DE16-6C76-40B4-965A-090252773EF2}"/>
    <dgm:cxn modelId="{6B6B860B-7C2A-41B5-9488-B9B4B3B0EB48}" srcId="{81450F71-3BA3-46AC-8592-EDB073A8A027}" destId="{57C1E042-8040-428D-9C05-FAF3C1EC047E}" srcOrd="0" destOrd="0" parTransId="{A5E21AF3-FA77-451A-B9BC-E05F31ECCCDE}" sibTransId="{6BC276B3-EBD4-4572-8E69-7AD2F97B2B64}"/>
    <dgm:cxn modelId="{93235A14-3904-42A3-8B62-BE0A29F90FF1}" srcId="{57C1E042-8040-428D-9C05-FAF3C1EC047E}" destId="{76FBDD8B-AE71-4ED3-9E9C-4923C2BA9AD8}" srcOrd="0" destOrd="0" parTransId="{0B68A436-41A1-4B67-A7E0-F2D71E6EB4A3}" sibTransId="{002455EE-56E2-466A-A7CE-B742EC16E2F2}"/>
    <dgm:cxn modelId="{600A6988-BDCD-4811-96BF-DE0EF7A08FFE}" type="presOf" srcId="{E4AB8B43-DD9B-43FD-92F1-77D26C6F901A}" destId="{1C277537-B9EC-4FFD-8978-70EB42AA0B8A}" srcOrd="0" destOrd="0" presId="urn:microsoft.com/office/officeart/2005/8/layout/hierarchy2"/>
    <dgm:cxn modelId="{B95E102A-FF45-42B6-89DB-C9540FC786FB}" type="presOf" srcId="{76FBDD8B-AE71-4ED3-9E9C-4923C2BA9AD8}" destId="{FC440BC7-9605-4883-8B71-37D9E75C19A5}" srcOrd="0" destOrd="0" presId="urn:microsoft.com/office/officeart/2005/8/layout/hierarchy2"/>
    <dgm:cxn modelId="{00E1E177-6D6E-4C76-8D1F-CE50F01A7BA6}" type="presOf" srcId="{DCD7B172-0938-49DC-A72F-6257AB78CDDA}" destId="{02704E58-619C-48E6-AC1D-B3391C2EE7B5}" srcOrd="1" destOrd="0" presId="urn:microsoft.com/office/officeart/2005/8/layout/hierarchy2"/>
    <dgm:cxn modelId="{09D126E8-DA2A-4B4F-8B55-E30B43C6477A}" type="presOf" srcId="{15BB6BC3-01F3-47C2-97F1-D75413E19446}" destId="{910A5716-1624-4557-86E2-A6D7AF4448F7}" srcOrd="0" destOrd="0" presId="urn:microsoft.com/office/officeart/2005/8/layout/hierarchy2"/>
    <dgm:cxn modelId="{1FFBE894-40F7-41A5-B86C-1BA9B677368F}" type="presOf" srcId="{E4AB8B43-DD9B-43FD-92F1-77D26C6F901A}" destId="{6CB192EC-A837-44B1-8345-C1192CE6A3AD}" srcOrd="1" destOrd="0" presId="urn:microsoft.com/office/officeart/2005/8/layout/hierarchy2"/>
    <dgm:cxn modelId="{3B633AD8-56D7-4C10-9FBF-83A8B6C80BEA}" type="presOf" srcId="{0B68A436-41A1-4B67-A7E0-F2D71E6EB4A3}" destId="{6E00232E-F71F-47FB-A61B-B8D4BDE45713}" srcOrd="0" destOrd="0" presId="urn:microsoft.com/office/officeart/2005/8/layout/hierarchy2"/>
    <dgm:cxn modelId="{EEB45B6C-4138-4EB7-A70E-4A5A943BCE09}" type="presOf" srcId="{2D9C7BB8-6564-4D6A-ADB7-2876CF448C8B}" destId="{674D1231-CDD5-44E6-9E2A-F9F0D4487078}" srcOrd="0" destOrd="0" presId="urn:microsoft.com/office/officeart/2005/8/layout/hierarchy2"/>
    <dgm:cxn modelId="{8DEDA7F2-DC03-466D-A60F-07363872B156}" type="presOf" srcId="{2D9C7BB8-6564-4D6A-ADB7-2876CF448C8B}" destId="{E24E3867-A5D7-436D-A535-EEB7E3C6DD58}" srcOrd="1" destOrd="0" presId="urn:microsoft.com/office/officeart/2005/8/layout/hierarchy2"/>
    <dgm:cxn modelId="{02EACA41-3745-4937-9E4D-1C4704920376}" type="presOf" srcId="{81450F71-3BA3-46AC-8592-EDB073A8A027}" destId="{85DA605D-B3A7-465A-8455-AAB2B7E8C2AC}" srcOrd="0" destOrd="0" presId="urn:microsoft.com/office/officeart/2005/8/layout/hierarchy2"/>
    <dgm:cxn modelId="{C56E83CC-E95C-49A4-8F74-DD096133A5C5}" type="presOf" srcId="{0B68A436-41A1-4B67-A7E0-F2D71E6EB4A3}" destId="{8DF83FF3-667F-446E-993D-E42B6064A1DD}" srcOrd="1" destOrd="0" presId="urn:microsoft.com/office/officeart/2005/8/layout/hierarchy2"/>
    <dgm:cxn modelId="{195593C5-96C6-4088-8E0E-D3B15FE6CF4F}" type="presOf" srcId="{E9DA6357-9A7A-40BC-83CC-39067143AA87}" destId="{7838816A-6B6D-4AFB-A895-D847B963B9C7}" srcOrd="1" destOrd="0" presId="urn:microsoft.com/office/officeart/2005/8/layout/hierarchy2"/>
    <dgm:cxn modelId="{FC85CC7F-45EC-4935-A056-BB55E1ED9242}" srcId="{57C1E042-8040-428D-9C05-FAF3C1EC047E}" destId="{15BB6BC3-01F3-47C2-97F1-D75413E19446}" srcOrd="5" destOrd="0" parTransId="{E4AB8B43-DD9B-43FD-92F1-77D26C6F901A}" sibTransId="{DA7E6762-CC09-4F5F-BD27-7007EAFBB578}"/>
    <dgm:cxn modelId="{E15D6DDC-D8DD-4FFC-8CF6-CF29B2DC8082}" type="presOf" srcId="{DCD7B172-0938-49DC-A72F-6257AB78CDDA}" destId="{CF883617-BE97-4F16-9A81-A42B413502D7}" srcOrd="0" destOrd="0" presId="urn:microsoft.com/office/officeart/2005/8/layout/hierarchy2"/>
    <dgm:cxn modelId="{7ED8AB13-2138-485D-ADD1-C1B2A0152C79}" type="presOf" srcId="{E9DA6357-9A7A-40BC-83CC-39067143AA87}" destId="{3555722D-6F55-4989-AEAD-D018E3665071}" srcOrd="0" destOrd="0" presId="urn:microsoft.com/office/officeart/2005/8/layout/hierarchy2"/>
    <dgm:cxn modelId="{5B9FA233-79E5-44AC-A8D2-3CCBE4E2EEC7}" type="presOf" srcId="{D8722DE9-EF03-4A6F-92D6-C646F016B8FF}" destId="{6CB486E8-C8C8-4E8C-B5B7-2520D4572E96}" srcOrd="0" destOrd="0" presId="urn:microsoft.com/office/officeart/2005/8/layout/hierarchy2"/>
    <dgm:cxn modelId="{DCD75764-14DC-41A4-914B-E70653689CC6}" type="presOf" srcId="{57C1E042-8040-428D-9C05-FAF3C1EC047E}" destId="{12780924-DA8D-42F6-A7B2-5BDEAB6D3E8F}" srcOrd="0" destOrd="0" presId="urn:microsoft.com/office/officeart/2005/8/layout/hierarchy2"/>
    <dgm:cxn modelId="{DE6598A2-ADD7-44C3-AF07-8940F79DD703}" srcId="{57C1E042-8040-428D-9C05-FAF3C1EC047E}" destId="{D6C3FB8C-6C11-47EA-A87E-8234FB079BF9}" srcOrd="1" destOrd="0" parTransId="{2D9C7BB8-6564-4D6A-ADB7-2876CF448C8B}" sibTransId="{853F06F3-CF7C-4D0D-A504-EA7F453EBE88}"/>
    <dgm:cxn modelId="{CFB0E3D3-08D4-4A10-AC06-186856E8B265}" type="presOf" srcId="{808D2F29-233C-4391-8944-D580F5DA7D11}" destId="{577613BF-34EC-4AE8-A419-E2CC4F64F2F2}" srcOrd="0" destOrd="0" presId="urn:microsoft.com/office/officeart/2005/8/layout/hierarchy2"/>
    <dgm:cxn modelId="{9DDF4C40-ED75-4425-9278-4DFC8AA63450}" type="presParOf" srcId="{85DA605D-B3A7-465A-8455-AAB2B7E8C2AC}" destId="{3D315084-3FBB-4624-A57F-48E68C6A61FF}" srcOrd="0" destOrd="0" presId="urn:microsoft.com/office/officeart/2005/8/layout/hierarchy2"/>
    <dgm:cxn modelId="{DE8E9CDD-DB7E-4148-8821-02F070B7AA2C}" type="presParOf" srcId="{3D315084-3FBB-4624-A57F-48E68C6A61FF}" destId="{12780924-DA8D-42F6-A7B2-5BDEAB6D3E8F}" srcOrd="0" destOrd="0" presId="urn:microsoft.com/office/officeart/2005/8/layout/hierarchy2"/>
    <dgm:cxn modelId="{DEB0C5BD-E1D3-4B0E-98E0-440F419E7A6E}" type="presParOf" srcId="{3D315084-3FBB-4624-A57F-48E68C6A61FF}" destId="{9B656CE9-1A05-42BE-B90D-B51449722AC5}" srcOrd="1" destOrd="0" presId="urn:microsoft.com/office/officeart/2005/8/layout/hierarchy2"/>
    <dgm:cxn modelId="{2A4AEDE8-BEAD-4863-8263-4CB2135231F8}" type="presParOf" srcId="{9B656CE9-1A05-42BE-B90D-B51449722AC5}" destId="{6E00232E-F71F-47FB-A61B-B8D4BDE45713}" srcOrd="0" destOrd="0" presId="urn:microsoft.com/office/officeart/2005/8/layout/hierarchy2"/>
    <dgm:cxn modelId="{D8B5321C-2182-4D73-8047-1D9945F7FB3C}" type="presParOf" srcId="{6E00232E-F71F-47FB-A61B-B8D4BDE45713}" destId="{8DF83FF3-667F-446E-993D-E42B6064A1DD}" srcOrd="0" destOrd="0" presId="urn:microsoft.com/office/officeart/2005/8/layout/hierarchy2"/>
    <dgm:cxn modelId="{AD78D45B-908B-4479-8AF0-FD7A673ACC73}" type="presParOf" srcId="{9B656CE9-1A05-42BE-B90D-B51449722AC5}" destId="{70525C11-ED6D-4E35-B3B1-7EF5E4E46D1D}" srcOrd="1" destOrd="0" presId="urn:microsoft.com/office/officeart/2005/8/layout/hierarchy2"/>
    <dgm:cxn modelId="{756E6254-842D-4E8C-A5DE-2E2E27C6F461}" type="presParOf" srcId="{70525C11-ED6D-4E35-B3B1-7EF5E4E46D1D}" destId="{FC440BC7-9605-4883-8B71-37D9E75C19A5}" srcOrd="0" destOrd="0" presId="urn:microsoft.com/office/officeart/2005/8/layout/hierarchy2"/>
    <dgm:cxn modelId="{81423E1D-44B0-48B5-893F-6D7DA7B5A4E5}" type="presParOf" srcId="{70525C11-ED6D-4E35-B3B1-7EF5E4E46D1D}" destId="{F95CFFF5-0575-4987-8B0D-059024302F9D}" srcOrd="1" destOrd="0" presId="urn:microsoft.com/office/officeart/2005/8/layout/hierarchy2"/>
    <dgm:cxn modelId="{A5BE0298-FC01-4D7B-9BE4-5AAFABD8B202}" type="presParOf" srcId="{9B656CE9-1A05-42BE-B90D-B51449722AC5}" destId="{674D1231-CDD5-44E6-9E2A-F9F0D4487078}" srcOrd="2" destOrd="0" presId="urn:microsoft.com/office/officeart/2005/8/layout/hierarchy2"/>
    <dgm:cxn modelId="{4F60EA3F-7502-4E5C-9DD4-87CD7E294608}" type="presParOf" srcId="{674D1231-CDD5-44E6-9E2A-F9F0D4487078}" destId="{E24E3867-A5D7-436D-A535-EEB7E3C6DD58}" srcOrd="0" destOrd="0" presId="urn:microsoft.com/office/officeart/2005/8/layout/hierarchy2"/>
    <dgm:cxn modelId="{B765CF30-3468-439F-89FF-E0AF71C36E5B}" type="presParOf" srcId="{9B656CE9-1A05-42BE-B90D-B51449722AC5}" destId="{185EF3BE-8F50-4A6E-AAF3-0166C23CFBF6}" srcOrd="3" destOrd="0" presId="urn:microsoft.com/office/officeart/2005/8/layout/hierarchy2"/>
    <dgm:cxn modelId="{9E48960D-43B8-4A42-808A-63D11B6DC540}" type="presParOf" srcId="{185EF3BE-8F50-4A6E-AAF3-0166C23CFBF6}" destId="{2648F527-86E8-4899-8023-6B7707DE439F}" srcOrd="0" destOrd="0" presId="urn:microsoft.com/office/officeart/2005/8/layout/hierarchy2"/>
    <dgm:cxn modelId="{9D278916-431D-4DE5-94E1-6157367C495B}" type="presParOf" srcId="{185EF3BE-8F50-4A6E-AAF3-0166C23CFBF6}" destId="{21DDF2C1-9543-45B7-B5F5-EE1B5E48980E}" srcOrd="1" destOrd="0" presId="urn:microsoft.com/office/officeart/2005/8/layout/hierarchy2"/>
    <dgm:cxn modelId="{C845685F-40AF-4E11-9772-28691717253F}" type="presParOf" srcId="{9B656CE9-1A05-42BE-B90D-B51449722AC5}" destId="{3555722D-6F55-4989-AEAD-D018E3665071}" srcOrd="4" destOrd="0" presId="urn:microsoft.com/office/officeart/2005/8/layout/hierarchy2"/>
    <dgm:cxn modelId="{1FEE6AA8-4C2A-46CD-8F76-DAE88DF8F6CF}" type="presParOf" srcId="{3555722D-6F55-4989-AEAD-D018E3665071}" destId="{7838816A-6B6D-4AFB-A895-D847B963B9C7}" srcOrd="0" destOrd="0" presId="urn:microsoft.com/office/officeart/2005/8/layout/hierarchy2"/>
    <dgm:cxn modelId="{AD5D08C9-C83C-4B5E-879E-2494A639DA36}" type="presParOf" srcId="{9B656CE9-1A05-42BE-B90D-B51449722AC5}" destId="{99ACC9CF-E55F-4960-B165-14AF1D21B1D3}" srcOrd="5" destOrd="0" presId="urn:microsoft.com/office/officeart/2005/8/layout/hierarchy2"/>
    <dgm:cxn modelId="{4C47C607-4BBD-4242-9D66-C9D778ED5A6A}" type="presParOf" srcId="{99ACC9CF-E55F-4960-B165-14AF1D21B1D3}" destId="{C9E36E7C-8766-4E99-A1B7-6CF37D570345}" srcOrd="0" destOrd="0" presId="urn:microsoft.com/office/officeart/2005/8/layout/hierarchy2"/>
    <dgm:cxn modelId="{E5F4AE5E-84B0-48FA-8D8D-133100FE7438}" type="presParOf" srcId="{99ACC9CF-E55F-4960-B165-14AF1D21B1D3}" destId="{F0FC27D3-5DC9-4C8E-B617-01B3BD3167C9}" srcOrd="1" destOrd="0" presId="urn:microsoft.com/office/officeart/2005/8/layout/hierarchy2"/>
    <dgm:cxn modelId="{BB73E8EE-176C-4A44-B3FC-7A3A79FE73D9}" type="presParOf" srcId="{9B656CE9-1A05-42BE-B90D-B51449722AC5}" destId="{577613BF-34EC-4AE8-A419-E2CC4F64F2F2}" srcOrd="6" destOrd="0" presId="urn:microsoft.com/office/officeart/2005/8/layout/hierarchy2"/>
    <dgm:cxn modelId="{86194F73-0BB2-4263-9B2A-B9FBB9DB0D48}" type="presParOf" srcId="{577613BF-34EC-4AE8-A419-E2CC4F64F2F2}" destId="{936643E6-1DCF-4B38-8AEB-26C2DEC416C3}" srcOrd="0" destOrd="0" presId="urn:microsoft.com/office/officeart/2005/8/layout/hierarchy2"/>
    <dgm:cxn modelId="{FA30A80A-21AA-434E-AE05-7A6A1BE67997}" type="presParOf" srcId="{9B656CE9-1A05-42BE-B90D-B51449722AC5}" destId="{FDADD6C1-D231-418C-95A7-4E83308AD988}" srcOrd="7" destOrd="0" presId="urn:microsoft.com/office/officeart/2005/8/layout/hierarchy2"/>
    <dgm:cxn modelId="{E9781ADC-8B30-410E-82BA-C4254D53389B}" type="presParOf" srcId="{FDADD6C1-D231-418C-95A7-4E83308AD988}" destId="{53B1F08F-F18F-4060-9714-BC8E5D98560C}" srcOrd="0" destOrd="0" presId="urn:microsoft.com/office/officeart/2005/8/layout/hierarchy2"/>
    <dgm:cxn modelId="{E97F2890-9085-41E8-AD52-A61BE3F7E8EB}" type="presParOf" srcId="{FDADD6C1-D231-418C-95A7-4E83308AD988}" destId="{6810ACD6-385D-4786-B840-11E11DBC9FD6}" srcOrd="1" destOrd="0" presId="urn:microsoft.com/office/officeart/2005/8/layout/hierarchy2"/>
    <dgm:cxn modelId="{23E5A9CA-0240-4B25-8536-96D257003CF9}" type="presParOf" srcId="{9B656CE9-1A05-42BE-B90D-B51449722AC5}" destId="{CF883617-BE97-4F16-9A81-A42B413502D7}" srcOrd="8" destOrd="0" presId="urn:microsoft.com/office/officeart/2005/8/layout/hierarchy2"/>
    <dgm:cxn modelId="{78F8E1CC-1992-4102-B926-66A4EB7C9ACB}" type="presParOf" srcId="{CF883617-BE97-4F16-9A81-A42B413502D7}" destId="{02704E58-619C-48E6-AC1D-B3391C2EE7B5}" srcOrd="0" destOrd="0" presId="urn:microsoft.com/office/officeart/2005/8/layout/hierarchy2"/>
    <dgm:cxn modelId="{2A472029-364A-4E37-8564-D04CA8D74045}" type="presParOf" srcId="{9B656CE9-1A05-42BE-B90D-B51449722AC5}" destId="{A15AD472-CB44-4F97-A82A-641C51AA063E}" srcOrd="9" destOrd="0" presId="urn:microsoft.com/office/officeart/2005/8/layout/hierarchy2"/>
    <dgm:cxn modelId="{B89E32C6-38CA-4A69-B556-6CBE3D721397}" type="presParOf" srcId="{A15AD472-CB44-4F97-A82A-641C51AA063E}" destId="{6CB486E8-C8C8-4E8C-B5B7-2520D4572E96}" srcOrd="0" destOrd="0" presId="urn:microsoft.com/office/officeart/2005/8/layout/hierarchy2"/>
    <dgm:cxn modelId="{8469AC35-E2AF-445C-BF9E-B3FEDA382A41}" type="presParOf" srcId="{A15AD472-CB44-4F97-A82A-641C51AA063E}" destId="{82E1D23D-3ACA-4DB9-8C29-A0A5DDE98B9B}" srcOrd="1" destOrd="0" presId="urn:microsoft.com/office/officeart/2005/8/layout/hierarchy2"/>
    <dgm:cxn modelId="{7221FE08-ADDF-41FD-9B06-9141665312C7}" type="presParOf" srcId="{9B656CE9-1A05-42BE-B90D-B51449722AC5}" destId="{1C277537-B9EC-4FFD-8978-70EB42AA0B8A}" srcOrd="10" destOrd="0" presId="urn:microsoft.com/office/officeart/2005/8/layout/hierarchy2"/>
    <dgm:cxn modelId="{799DD173-C849-4263-8200-5F691B3D32F4}" type="presParOf" srcId="{1C277537-B9EC-4FFD-8978-70EB42AA0B8A}" destId="{6CB192EC-A837-44B1-8345-C1192CE6A3AD}" srcOrd="0" destOrd="0" presId="urn:microsoft.com/office/officeart/2005/8/layout/hierarchy2"/>
    <dgm:cxn modelId="{4910BE51-79B2-4FC7-848A-16958C7A8E74}" type="presParOf" srcId="{9B656CE9-1A05-42BE-B90D-B51449722AC5}" destId="{717E16E7-E7B2-4491-BE32-37BB1B7294AC}" srcOrd="11" destOrd="0" presId="urn:microsoft.com/office/officeart/2005/8/layout/hierarchy2"/>
    <dgm:cxn modelId="{3A4516C5-AC9A-4A33-B9E7-115822476F81}" type="presParOf" srcId="{717E16E7-E7B2-4491-BE32-37BB1B7294AC}" destId="{910A5716-1624-4557-86E2-A6D7AF4448F7}" srcOrd="0" destOrd="0" presId="urn:microsoft.com/office/officeart/2005/8/layout/hierarchy2"/>
    <dgm:cxn modelId="{0EE84EF2-AF1B-43EC-A32D-4AD37CE008F3}" type="presParOf" srcId="{717E16E7-E7B2-4491-BE32-37BB1B7294AC}" destId="{8841483D-42C7-41BE-8C26-0EB8E314E60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7EEF0E-F874-4D71-88AB-8B1E0C152B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3A601F-A967-43A5-943C-9381FFF0BA63}">
      <dgm:prSet phldrT="[Текст]"/>
      <dgm:spPr/>
      <dgm:t>
        <a:bodyPr/>
        <a:lstStyle/>
        <a:p>
          <a:r>
            <a:rPr lang="ru-RU" b="1" dirty="0" err="1" smtClean="0"/>
            <a:t>Залежно</a:t>
          </a:r>
          <a:r>
            <a:rPr lang="ru-RU" b="1" dirty="0" smtClean="0"/>
            <a:t> </a:t>
          </a:r>
          <a:r>
            <a:rPr lang="ru-RU" b="1" dirty="0" err="1" smtClean="0"/>
            <a:t>від</a:t>
          </a:r>
          <a:r>
            <a:rPr lang="ru-RU" b="1" dirty="0" smtClean="0"/>
            <a:t> </a:t>
          </a:r>
          <a:r>
            <a:rPr lang="ru-RU" b="1" dirty="0" err="1" smtClean="0"/>
            <a:t>сфери</a:t>
          </a:r>
          <a:r>
            <a:rPr lang="ru-RU" b="1" dirty="0" smtClean="0"/>
            <a:t> </a:t>
          </a:r>
          <a:r>
            <a:rPr lang="ru-RU" b="1" dirty="0" err="1" smtClean="0"/>
            <a:t>життєдіяльності</a:t>
          </a:r>
          <a:r>
            <a:rPr lang="ru-RU" b="1" dirty="0" smtClean="0"/>
            <a:t> людей </a:t>
          </a:r>
          <a:endParaRPr lang="ru-RU" b="1" dirty="0"/>
        </a:p>
      </dgm:t>
    </dgm:pt>
    <dgm:pt modelId="{B232A01C-A6D0-4CC5-A0CD-1308A1AB3599}" type="parTrans" cxnId="{D99A1CDF-C0CD-4E06-B99A-277047AA435B}">
      <dgm:prSet/>
      <dgm:spPr/>
      <dgm:t>
        <a:bodyPr/>
        <a:lstStyle/>
        <a:p>
          <a:endParaRPr lang="ru-RU"/>
        </a:p>
      </dgm:t>
    </dgm:pt>
    <dgm:pt modelId="{B05C852B-04AE-486F-8C79-157CCBD23FB4}" type="sibTrans" cxnId="{D99A1CDF-C0CD-4E06-B99A-277047AA435B}">
      <dgm:prSet/>
      <dgm:spPr/>
      <dgm:t>
        <a:bodyPr/>
        <a:lstStyle/>
        <a:p>
          <a:endParaRPr lang="ru-RU"/>
        </a:p>
      </dgm:t>
    </dgm:pt>
    <dgm:pt modelId="{6D4B185B-7C2E-48D3-931C-29F3066A40C3}">
      <dgm:prSet phldrT="[Текст]"/>
      <dgm:spPr/>
      <dgm:t>
        <a:bodyPr/>
        <a:lstStyle/>
        <a:p>
          <a:r>
            <a:rPr lang="ru-RU" dirty="0" err="1" smtClean="0"/>
            <a:t>Виробничі</a:t>
          </a:r>
          <a:r>
            <a:rPr lang="ru-RU" dirty="0" smtClean="0"/>
            <a:t> </a:t>
          </a:r>
          <a:endParaRPr lang="ru-RU" dirty="0"/>
        </a:p>
      </dgm:t>
    </dgm:pt>
    <dgm:pt modelId="{48C3FD90-2CD4-48FE-99FA-90D72D503341}" type="parTrans" cxnId="{FD315C7F-775F-493F-9524-C1BC8B60E459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AE6F0E7-2AE0-4580-ADE4-38602BFF09A5}" type="sibTrans" cxnId="{FD315C7F-775F-493F-9524-C1BC8B60E459}">
      <dgm:prSet/>
      <dgm:spPr/>
      <dgm:t>
        <a:bodyPr/>
        <a:lstStyle/>
        <a:p>
          <a:endParaRPr lang="ru-RU"/>
        </a:p>
      </dgm:t>
    </dgm:pt>
    <dgm:pt modelId="{674C4630-1E79-434E-B184-2145ACA7A2F6}">
      <dgm:prSet phldrT="[Текст]"/>
      <dgm:spPr/>
      <dgm:t>
        <a:bodyPr/>
        <a:lstStyle/>
        <a:p>
          <a:r>
            <a:rPr lang="ru-RU" dirty="0" err="1" smtClean="0"/>
            <a:t>Громадські</a:t>
          </a:r>
          <a:r>
            <a:rPr lang="ru-RU" dirty="0" smtClean="0"/>
            <a:t> </a:t>
          </a:r>
          <a:endParaRPr lang="ru-RU" dirty="0"/>
        </a:p>
      </dgm:t>
    </dgm:pt>
    <dgm:pt modelId="{8670842E-4C26-4920-9ABD-FA584183EAA6}" type="parTrans" cxnId="{C2174E2C-9DCF-48B4-8F54-6A3CB9978607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F62845A-D114-496F-8774-FBA68491BCBC}" type="sibTrans" cxnId="{C2174E2C-9DCF-48B4-8F54-6A3CB9978607}">
      <dgm:prSet/>
      <dgm:spPr/>
      <dgm:t>
        <a:bodyPr/>
        <a:lstStyle/>
        <a:p>
          <a:endParaRPr lang="ru-RU"/>
        </a:p>
      </dgm:t>
    </dgm:pt>
    <dgm:pt modelId="{14EA3C41-ED39-4076-BB84-5E1F75FD3BC1}">
      <dgm:prSet phldrT="[Текст]"/>
      <dgm:spPr/>
      <dgm:t>
        <a:bodyPr/>
        <a:lstStyle/>
        <a:p>
          <a:r>
            <a:rPr lang="ru-RU" dirty="0" err="1" smtClean="0"/>
            <a:t>Політичні</a:t>
          </a:r>
          <a:endParaRPr lang="ru-RU" dirty="0"/>
        </a:p>
      </dgm:t>
    </dgm:pt>
    <dgm:pt modelId="{F2067C88-5393-4F71-8B39-716CAF644E17}" type="parTrans" cxnId="{2540DDD7-476E-4FE9-9FBF-F73A4019BFE9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4F98B15D-4E3C-4205-B9CC-3D82D1E68689}" type="sibTrans" cxnId="{2540DDD7-476E-4FE9-9FBF-F73A4019BFE9}">
      <dgm:prSet/>
      <dgm:spPr/>
      <dgm:t>
        <a:bodyPr/>
        <a:lstStyle/>
        <a:p>
          <a:endParaRPr lang="ru-RU"/>
        </a:p>
      </dgm:t>
    </dgm:pt>
    <dgm:pt modelId="{579570A4-8162-4154-AC31-F19FCC1D1FAB}">
      <dgm:prSet phldrT="[Текст]"/>
      <dgm:spPr/>
      <dgm:t>
        <a:bodyPr/>
        <a:lstStyle/>
        <a:p>
          <a:r>
            <a:rPr lang="ru-RU" dirty="0" err="1" smtClean="0"/>
            <a:t>Побутові</a:t>
          </a:r>
          <a:r>
            <a:rPr lang="ru-RU" dirty="0" smtClean="0"/>
            <a:t> </a:t>
          </a:r>
          <a:endParaRPr lang="ru-RU" dirty="0"/>
        </a:p>
      </dgm:t>
    </dgm:pt>
    <dgm:pt modelId="{D0FE018B-AB9B-4938-AB61-76B82AAADD18}" type="parTrans" cxnId="{3A907B43-03AF-41C6-97DC-C181752B455A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22FE1CB-F0ED-4912-B906-5EA729DCB4B3}" type="sibTrans" cxnId="{3A907B43-03AF-41C6-97DC-C181752B455A}">
      <dgm:prSet/>
      <dgm:spPr/>
      <dgm:t>
        <a:bodyPr/>
        <a:lstStyle/>
        <a:p>
          <a:endParaRPr lang="ru-RU"/>
        </a:p>
      </dgm:t>
    </dgm:pt>
    <dgm:pt modelId="{4037A028-F49F-4D84-96E1-4A2022182537}" type="pres">
      <dgm:prSet presAssocID="{EB7EEF0E-F874-4D71-88AB-8B1E0C152B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A4DE294-3BEA-425B-815D-7BFAE74DB8AF}" type="pres">
      <dgm:prSet presAssocID="{983A601F-A967-43A5-943C-9381FFF0BA63}" presName="hierRoot1" presStyleCnt="0">
        <dgm:presLayoutVars>
          <dgm:hierBranch val="init"/>
        </dgm:presLayoutVars>
      </dgm:prSet>
      <dgm:spPr/>
    </dgm:pt>
    <dgm:pt modelId="{AB67A9B8-DC93-4E02-AFFC-8EA724CCA104}" type="pres">
      <dgm:prSet presAssocID="{983A601F-A967-43A5-943C-9381FFF0BA63}" presName="rootComposite1" presStyleCnt="0"/>
      <dgm:spPr/>
    </dgm:pt>
    <dgm:pt modelId="{C8EB2B10-F280-4C02-9D14-FE90AD80FAB9}" type="pres">
      <dgm:prSet presAssocID="{983A601F-A967-43A5-943C-9381FFF0BA6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8D8BBC-8BB5-412F-B7E3-D3A8ED451C6C}" type="pres">
      <dgm:prSet presAssocID="{983A601F-A967-43A5-943C-9381FFF0BA63}" presName="rootConnector1" presStyleLbl="node1" presStyleIdx="0" presStyleCnt="0"/>
      <dgm:spPr/>
    </dgm:pt>
    <dgm:pt modelId="{A6A8D4DE-B5C5-4C2A-B0D6-736A917A7282}" type="pres">
      <dgm:prSet presAssocID="{983A601F-A967-43A5-943C-9381FFF0BA63}" presName="hierChild2" presStyleCnt="0"/>
      <dgm:spPr/>
    </dgm:pt>
    <dgm:pt modelId="{00887D45-4B21-4B55-892A-66998D94BD4D}" type="pres">
      <dgm:prSet presAssocID="{48C3FD90-2CD4-48FE-99FA-90D72D503341}" presName="Name37" presStyleLbl="parChTrans1D2" presStyleIdx="0" presStyleCnt="4"/>
      <dgm:spPr/>
    </dgm:pt>
    <dgm:pt modelId="{A379F365-E200-470C-AF80-B41645835E2B}" type="pres">
      <dgm:prSet presAssocID="{6D4B185B-7C2E-48D3-931C-29F3066A40C3}" presName="hierRoot2" presStyleCnt="0">
        <dgm:presLayoutVars>
          <dgm:hierBranch val="init"/>
        </dgm:presLayoutVars>
      </dgm:prSet>
      <dgm:spPr/>
    </dgm:pt>
    <dgm:pt modelId="{D150791E-B30A-4F51-9A97-0A9D8B550D84}" type="pres">
      <dgm:prSet presAssocID="{6D4B185B-7C2E-48D3-931C-29F3066A40C3}" presName="rootComposite" presStyleCnt="0"/>
      <dgm:spPr/>
    </dgm:pt>
    <dgm:pt modelId="{983E7073-0DCF-4BFB-8168-B99ABE672F44}" type="pres">
      <dgm:prSet presAssocID="{6D4B185B-7C2E-48D3-931C-29F3066A40C3}" presName="rootText" presStyleLbl="node2" presStyleIdx="0" presStyleCnt="4" custLinFactX="20491" custLinFactY="4109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6C13FB-628A-4BE5-9383-43359583BEEB}" type="pres">
      <dgm:prSet presAssocID="{6D4B185B-7C2E-48D3-931C-29F3066A40C3}" presName="rootConnector" presStyleLbl="node2" presStyleIdx="0" presStyleCnt="4"/>
      <dgm:spPr/>
    </dgm:pt>
    <dgm:pt modelId="{ECD9BF0F-1441-44B0-8C48-6980601E2D92}" type="pres">
      <dgm:prSet presAssocID="{6D4B185B-7C2E-48D3-931C-29F3066A40C3}" presName="hierChild4" presStyleCnt="0"/>
      <dgm:spPr/>
    </dgm:pt>
    <dgm:pt modelId="{AB3A5235-3AC4-4A78-9A39-97FA603DA93D}" type="pres">
      <dgm:prSet presAssocID="{6D4B185B-7C2E-48D3-931C-29F3066A40C3}" presName="hierChild5" presStyleCnt="0"/>
      <dgm:spPr/>
    </dgm:pt>
    <dgm:pt modelId="{206F0085-7A35-4844-8E34-3839D76A4F60}" type="pres">
      <dgm:prSet presAssocID="{8670842E-4C26-4920-9ABD-FA584183EAA6}" presName="Name37" presStyleLbl="parChTrans1D2" presStyleIdx="1" presStyleCnt="4"/>
      <dgm:spPr/>
    </dgm:pt>
    <dgm:pt modelId="{2A2B010A-000E-4230-8CEB-E2576213F0E9}" type="pres">
      <dgm:prSet presAssocID="{674C4630-1E79-434E-B184-2145ACA7A2F6}" presName="hierRoot2" presStyleCnt="0">
        <dgm:presLayoutVars>
          <dgm:hierBranch val="init"/>
        </dgm:presLayoutVars>
      </dgm:prSet>
      <dgm:spPr/>
    </dgm:pt>
    <dgm:pt modelId="{1B01C908-5591-429E-AB94-7A06C916A2EC}" type="pres">
      <dgm:prSet presAssocID="{674C4630-1E79-434E-B184-2145ACA7A2F6}" presName="rootComposite" presStyleCnt="0"/>
      <dgm:spPr/>
    </dgm:pt>
    <dgm:pt modelId="{5FAB62F8-927F-4FB0-879F-526E424D4445}" type="pres">
      <dgm:prSet presAssocID="{674C4630-1E79-434E-B184-2145ACA7A2F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5D7031-ADAE-47DA-A55D-8357C001F882}" type="pres">
      <dgm:prSet presAssocID="{674C4630-1E79-434E-B184-2145ACA7A2F6}" presName="rootConnector" presStyleLbl="node2" presStyleIdx="1" presStyleCnt="4"/>
      <dgm:spPr/>
    </dgm:pt>
    <dgm:pt modelId="{F18B0D4B-4338-41F7-9F56-FEC4157BA03E}" type="pres">
      <dgm:prSet presAssocID="{674C4630-1E79-434E-B184-2145ACA7A2F6}" presName="hierChild4" presStyleCnt="0"/>
      <dgm:spPr/>
    </dgm:pt>
    <dgm:pt modelId="{C41EB443-889A-4A30-996F-8A9AD90B3258}" type="pres">
      <dgm:prSet presAssocID="{674C4630-1E79-434E-B184-2145ACA7A2F6}" presName="hierChild5" presStyleCnt="0"/>
      <dgm:spPr/>
    </dgm:pt>
    <dgm:pt modelId="{62638F62-3A3C-4716-B05B-56A5C6546F8D}" type="pres">
      <dgm:prSet presAssocID="{F2067C88-5393-4F71-8B39-716CAF644E17}" presName="Name37" presStyleLbl="parChTrans1D2" presStyleIdx="2" presStyleCnt="4"/>
      <dgm:spPr/>
    </dgm:pt>
    <dgm:pt modelId="{E8BDEA75-D509-40AE-B6CC-E9D5B6325484}" type="pres">
      <dgm:prSet presAssocID="{14EA3C41-ED39-4076-BB84-5E1F75FD3BC1}" presName="hierRoot2" presStyleCnt="0">
        <dgm:presLayoutVars>
          <dgm:hierBranch val="init"/>
        </dgm:presLayoutVars>
      </dgm:prSet>
      <dgm:spPr/>
    </dgm:pt>
    <dgm:pt modelId="{C9F057B5-479E-4465-A04A-10CF0F28F5A7}" type="pres">
      <dgm:prSet presAssocID="{14EA3C41-ED39-4076-BB84-5E1F75FD3BC1}" presName="rootComposite" presStyleCnt="0"/>
      <dgm:spPr/>
    </dgm:pt>
    <dgm:pt modelId="{FD675A66-F3D1-4077-B4C7-3C2EA389FA63}" type="pres">
      <dgm:prSet presAssocID="{14EA3C41-ED39-4076-BB84-5E1F75FD3BC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1E67C9-2061-4C01-903B-FE07F788C432}" type="pres">
      <dgm:prSet presAssocID="{14EA3C41-ED39-4076-BB84-5E1F75FD3BC1}" presName="rootConnector" presStyleLbl="node2" presStyleIdx="2" presStyleCnt="4"/>
      <dgm:spPr/>
    </dgm:pt>
    <dgm:pt modelId="{170ED766-F3B4-452C-8186-D49165298DC1}" type="pres">
      <dgm:prSet presAssocID="{14EA3C41-ED39-4076-BB84-5E1F75FD3BC1}" presName="hierChild4" presStyleCnt="0"/>
      <dgm:spPr/>
    </dgm:pt>
    <dgm:pt modelId="{D6D269BD-7672-4AEC-AECB-8537B9BE33DF}" type="pres">
      <dgm:prSet presAssocID="{14EA3C41-ED39-4076-BB84-5E1F75FD3BC1}" presName="hierChild5" presStyleCnt="0"/>
      <dgm:spPr/>
    </dgm:pt>
    <dgm:pt modelId="{E3A7605F-EA79-4E33-AE6F-0CE5F5E6C0E4}" type="pres">
      <dgm:prSet presAssocID="{D0FE018B-AB9B-4938-AB61-76B82AAADD18}" presName="Name37" presStyleLbl="parChTrans1D2" presStyleIdx="3" presStyleCnt="4"/>
      <dgm:spPr/>
    </dgm:pt>
    <dgm:pt modelId="{102DB121-3336-4A93-BE3E-B0070DE20C03}" type="pres">
      <dgm:prSet presAssocID="{579570A4-8162-4154-AC31-F19FCC1D1FAB}" presName="hierRoot2" presStyleCnt="0">
        <dgm:presLayoutVars>
          <dgm:hierBranch val="init"/>
        </dgm:presLayoutVars>
      </dgm:prSet>
      <dgm:spPr/>
    </dgm:pt>
    <dgm:pt modelId="{C9277811-55BC-4217-AD63-015A2A59D5F9}" type="pres">
      <dgm:prSet presAssocID="{579570A4-8162-4154-AC31-F19FCC1D1FAB}" presName="rootComposite" presStyleCnt="0"/>
      <dgm:spPr/>
    </dgm:pt>
    <dgm:pt modelId="{8D67DAC6-FF6D-4B48-837B-0E221A05C5F7}" type="pres">
      <dgm:prSet presAssocID="{579570A4-8162-4154-AC31-F19FCC1D1FAB}" presName="rootText" presStyleLbl="node2" presStyleIdx="3" presStyleCnt="4" custLinFactX="-20487" custLinFactY="41093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9D192E-AF28-43E7-B18D-8E624F81C659}" type="pres">
      <dgm:prSet presAssocID="{579570A4-8162-4154-AC31-F19FCC1D1FAB}" presName="rootConnector" presStyleLbl="node2" presStyleIdx="3" presStyleCnt="4"/>
      <dgm:spPr/>
    </dgm:pt>
    <dgm:pt modelId="{C5E6559A-ECA9-4FA7-8C59-6AFAA6984D36}" type="pres">
      <dgm:prSet presAssocID="{579570A4-8162-4154-AC31-F19FCC1D1FAB}" presName="hierChild4" presStyleCnt="0"/>
      <dgm:spPr/>
    </dgm:pt>
    <dgm:pt modelId="{5A2FFBE4-00B7-4461-ACCD-7D5E7CFB1F47}" type="pres">
      <dgm:prSet presAssocID="{579570A4-8162-4154-AC31-F19FCC1D1FAB}" presName="hierChild5" presStyleCnt="0"/>
      <dgm:spPr/>
    </dgm:pt>
    <dgm:pt modelId="{08131DED-B199-456D-BF19-CB9B3EA64B25}" type="pres">
      <dgm:prSet presAssocID="{983A601F-A967-43A5-943C-9381FFF0BA63}" presName="hierChild3" presStyleCnt="0"/>
      <dgm:spPr/>
    </dgm:pt>
  </dgm:ptLst>
  <dgm:cxnLst>
    <dgm:cxn modelId="{C2174E2C-9DCF-48B4-8F54-6A3CB9978607}" srcId="{983A601F-A967-43A5-943C-9381FFF0BA63}" destId="{674C4630-1E79-434E-B184-2145ACA7A2F6}" srcOrd="1" destOrd="0" parTransId="{8670842E-4C26-4920-9ABD-FA584183EAA6}" sibTransId="{6F62845A-D114-496F-8774-FBA68491BCBC}"/>
    <dgm:cxn modelId="{4AE5437F-822D-4320-88EB-5F30F15C2E80}" type="presOf" srcId="{674C4630-1E79-434E-B184-2145ACA7A2F6}" destId="{775D7031-ADAE-47DA-A55D-8357C001F882}" srcOrd="1" destOrd="0" presId="urn:microsoft.com/office/officeart/2005/8/layout/orgChart1"/>
    <dgm:cxn modelId="{057ECD4A-DA46-4AB8-A6E0-FD2F04F8B76D}" type="presOf" srcId="{579570A4-8162-4154-AC31-F19FCC1D1FAB}" destId="{8D67DAC6-FF6D-4B48-837B-0E221A05C5F7}" srcOrd="0" destOrd="0" presId="urn:microsoft.com/office/officeart/2005/8/layout/orgChart1"/>
    <dgm:cxn modelId="{730E9CA1-4D37-4812-99BB-D926191BD573}" type="presOf" srcId="{674C4630-1E79-434E-B184-2145ACA7A2F6}" destId="{5FAB62F8-927F-4FB0-879F-526E424D4445}" srcOrd="0" destOrd="0" presId="urn:microsoft.com/office/officeart/2005/8/layout/orgChart1"/>
    <dgm:cxn modelId="{3A907B43-03AF-41C6-97DC-C181752B455A}" srcId="{983A601F-A967-43A5-943C-9381FFF0BA63}" destId="{579570A4-8162-4154-AC31-F19FCC1D1FAB}" srcOrd="3" destOrd="0" parTransId="{D0FE018B-AB9B-4938-AB61-76B82AAADD18}" sibTransId="{622FE1CB-F0ED-4912-B906-5EA729DCB4B3}"/>
    <dgm:cxn modelId="{DE501E91-6FC4-4F87-B0E3-AC324A9B1F3E}" type="presOf" srcId="{F2067C88-5393-4F71-8B39-716CAF644E17}" destId="{62638F62-3A3C-4716-B05B-56A5C6546F8D}" srcOrd="0" destOrd="0" presId="urn:microsoft.com/office/officeart/2005/8/layout/orgChart1"/>
    <dgm:cxn modelId="{576F2B0C-2264-43E3-94FD-A53E630447D0}" type="presOf" srcId="{579570A4-8162-4154-AC31-F19FCC1D1FAB}" destId="{229D192E-AF28-43E7-B18D-8E624F81C659}" srcOrd="1" destOrd="0" presId="urn:microsoft.com/office/officeart/2005/8/layout/orgChart1"/>
    <dgm:cxn modelId="{E1F9F574-4A3E-4E6F-958A-E7CA7EB4AF3F}" type="presOf" srcId="{EB7EEF0E-F874-4D71-88AB-8B1E0C152B5D}" destId="{4037A028-F49F-4D84-96E1-4A2022182537}" srcOrd="0" destOrd="0" presId="urn:microsoft.com/office/officeart/2005/8/layout/orgChart1"/>
    <dgm:cxn modelId="{416C60B4-12ED-44C2-BC8C-0C5090AF0156}" type="presOf" srcId="{6D4B185B-7C2E-48D3-931C-29F3066A40C3}" destId="{E76C13FB-628A-4BE5-9383-43359583BEEB}" srcOrd="1" destOrd="0" presId="urn:microsoft.com/office/officeart/2005/8/layout/orgChart1"/>
    <dgm:cxn modelId="{F8162F2D-72E7-49CF-93DD-95C92D514553}" type="presOf" srcId="{D0FE018B-AB9B-4938-AB61-76B82AAADD18}" destId="{E3A7605F-EA79-4E33-AE6F-0CE5F5E6C0E4}" srcOrd="0" destOrd="0" presId="urn:microsoft.com/office/officeart/2005/8/layout/orgChart1"/>
    <dgm:cxn modelId="{ED98B1BC-77B4-41F8-9504-E8E909404008}" type="presOf" srcId="{983A601F-A967-43A5-943C-9381FFF0BA63}" destId="{C98D8BBC-8BB5-412F-B7E3-D3A8ED451C6C}" srcOrd="1" destOrd="0" presId="urn:microsoft.com/office/officeart/2005/8/layout/orgChart1"/>
    <dgm:cxn modelId="{49C37166-0776-465C-AC37-8B931F758605}" type="presOf" srcId="{6D4B185B-7C2E-48D3-931C-29F3066A40C3}" destId="{983E7073-0DCF-4BFB-8168-B99ABE672F44}" srcOrd="0" destOrd="0" presId="urn:microsoft.com/office/officeart/2005/8/layout/orgChart1"/>
    <dgm:cxn modelId="{DA675AF2-5FB2-4B8B-8389-04FC2459D647}" type="presOf" srcId="{8670842E-4C26-4920-9ABD-FA584183EAA6}" destId="{206F0085-7A35-4844-8E34-3839D76A4F60}" srcOrd="0" destOrd="0" presId="urn:microsoft.com/office/officeart/2005/8/layout/orgChart1"/>
    <dgm:cxn modelId="{69ECB836-B825-4FCD-826B-1AA5E22E4872}" type="presOf" srcId="{14EA3C41-ED39-4076-BB84-5E1F75FD3BC1}" destId="{FD675A66-F3D1-4077-B4C7-3C2EA389FA63}" srcOrd="0" destOrd="0" presId="urn:microsoft.com/office/officeart/2005/8/layout/orgChart1"/>
    <dgm:cxn modelId="{6D30AA93-7BBC-49F9-9415-F377760AFA50}" type="presOf" srcId="{48C3FD90-2CD4-48FE-99FA-90D72D503341}" destId="{00887D45-4B21-4B55-892A-66998D94BD4D}" srcOrd="0" destOrd="0" presId="urn:microsoft.com/office/officeart/2005/8/layout/orgChart1"/>
    <dgm:cxn modelId="{2540DDD7-476E-4FE9-9FBF-F73A4019BFE9}" srcId="{983A601F-A967-43A5-943C-9381FFF0BA63}" destId="{14EA3C41-ED39-4076-BB84-5E1F75FD3BC1}" srcOrd="2" destOrd="0" parTransId="{F2067C88-5393-4F71-8B39-716CAF644E17}" sibTransId="{4F98B15D-4E3C-4205-B9CC-3D82D1E68689}"/>
    <dgm:cxn modelId="{17E55FCC-F519-41B8-8A9B-3F7A62807CAD}" type="presOf" srcId="{14EA3C41-ED39-4076-BB84-5E1F75FD3BC1}" destId="{021E67C9-2061-4C01-903B-FE07F788C432}" srcOrd="1" destOrd="0" presId="urn:microsoft.com/office/officeart/2005/8/layout/orgChart1"/>
    <dgm:cxn modelId="{FD315C7F-775F-493F-9524-C1BC8B60E459}" srcId="{983A601F-A967-43A5-943C-9381FFF0BA63}" destId="{6D4B185B-7C2E-48D3-931C-29F3066A40C3}" srcOrd="0" destOrd="0" parTransId="{48C3FD90-2CD4-48FE-99FA-90D72D503341}" sibTransId="{6AE6F0E7-2AE0-4580-ADE4-38602BFF09A5}"/>
    <dgm:cxn modelId="{D99A1CDF-C0CD-4E06-B99A-277047AA435B}" srcId="{EB7EEF0E-F874-4D71-88AB-8B1E0C152B5D}" destId="{983A601F-A967-43A5-943C-9381FFF0BA63}" srcOrd="0" destOrd="0" parTransId="{B232A01C-A6D0-4CC5-A0CD-1308A1AB3599}" sibTransId="{B05C852B-04AE-486F-8C79-157CCBD23FB4}"/>
    <dgm:cxn modelId="{B0EC0E11-065C-403E-8B6B-CDF1B7AD29CF}" type="presOf" srcId="{983A601F-A967-43A5-943C-9381FFF0BA63}" destId="{C8EB2B10-F280-4C02-9D14-FE90AD80FAB9}" srcOrd="0" destOrd="0" presId="urn:microsoft.com/office/officeart/2005/8/layout/orgChart1"/>
    <dgm:cxn modelId="{C0BD7472-DC8F-443E-B5C7-65F555FA7D53}" type="presParOf" srcId="{4037A028-F49F-4D84-96E1-4A2022182537}" destId="{9A4DE294-3BEA-425B-815D-7BFAE74DB8AF}" srcOrd="0" destOrd="0" presId="urn:microsoft.com/office/officeart/2005/8/layout/orgChart1"/>
    <dgm:cxn modelId="{18B88166-620A-4813-828B-AA61CCC1F271}" type="presParOf" srcId="{9A4DE294-3BEA-425B-815D-7BFAE74DB8AF}" destId="{AB67A9B8-DC93-4E02-AFFC-8EA724CCA104}" srcOrd="0" destOrd="0" presId="urn:microsoft.com/office/officeart/2005/8/layout/orgChart1"/>
    <dgm:cxn modelId="{8734819C-FA39-4AD5-B003-8E2FA12FED6C}" type="presParOf" srcId="{AB67A9B8-DC93-4E02-AFFC-8EA724CCA104}" destId="{C8EB2B10-F280-4C02-9D14-FE90AD80FAB9}" srcOrd="0" destOrd="0" presId="urn:microsoft.com/office/officeart/2005/8/layout/orgChart1"/>
    <dgm:cxn modelId="{8C444A19-D79C-4667-964D-80692305B02C}" type="presParOf" srcId="{AB67A9B8-DC93-4E02-AFFC-8EA724CCA104}" destId="{C98D8BBC-8BB5-412F-B7E3-D3A8ED451C6C}" srcOrd="1" destOrd="0" presId="urn:microsoft.com/office/officeart/2005/8/layout/orgChart1"/>
    <dgm:cxn modelId="{EF7516EE-03AC-4CFA-9C08-E0BC0DF9ABEF}" type="presParOf" srcId="{9A4DE294-3BEA-425B-815D-7BFAE74DB8AF}" destId="{A6A8D4DE-B5C5-4C2A-B0D6-736A917A7282}" srcOrd="1" destOrd="0" presId="urn:microsoft.com/office/officeart/2005/8/layout/orgChart1"/>
    <dgm:cxn modelId="{560A0E78-248F-41C3-B2D0-2C4AD6F5163C}" type="presParOf" srcId="{A6A8D4DE-B5C5-4C2A-B0D6-736A917A7282}" destId="{00887D45-4B21-4B55-892A-66998D94BD4D}" srcOrd="0" destOrd="0" presId="urn:microsoft.com/office/officeart/2005/8/layout/orgChart1"/>
    <dgm:cxn modelId="{30AA0356-3830-4D5C-B0D2-DF535CBDDC30}" type="presParOf" srcId="{A6A8D4DE-B5C5-4C2A-B0D6-736A917A7282}" destId="{A379F365-E200-470C-AF80-B41645835E2B}" srcOrd="1" destOrd="0" presId="urn:microsoft.com/office/officeart/2005/8/layout/orgChart1"/>
    <dgm:cxn modelId="{27FC7A3B-2DA5-4770-A0AB-321862D330BD}" type="presParOf" srcId="{A379F365-E200-470C-AF80-B41645835E2B}" destId="{D150791E-B30A-4F51-9A97-0A9D8B550D84}" srcOrd="0" destOrd="0" presId="urn:microsoft.com/office/officeart/2005/8/layout/orgChart1"/>
    <dgm:cxn modelId="{4CA4724B-0814-4DAD-9D9F-9D4FEE537FA1}" type="presParOf" srcId="{D150791E-B30A-4F51-9A97-0A9D8B550D84}" destId="{983E7073-0DCF-4BFB-8168-B99ABE672F44}" srcOrd="0" destOrd="0" presId="urn:microsoft.com/office/officeart/2005/8/layout/orgChart1"/>
    <dgm:cxn modelId="{26CAB1D6-67B7-4ADF-A6E8-C514A152A8F8}" type="presParOf" srcId="{D150791E-B30A-4F51-9A97-0A9D8B550D84}" destId="{E76C13FB-628A-4BE5-9383-43359583BEEB}" srcOrd="1" destOrd="0" presId="urn:microsoft.com/office/officeart/2005/8/layout/orgChart1"/>
    <dgm:cxn modelId="{AEC2F32E-52FB-46E4-BE6D-2A724796683D}" type="presParOf" srcId="{A379F365-E200-470C-AF80-B41645835E2B}" destId="{ECD9BF0F-1441-44B0-8C48-6980601E2D92}" srcOrd="1" destOrd="0" presId="urn:microsoft.com/office/officeart/2005/8/layout/orgChart1"/>
    <dgm:cxn modelId="{36E98CAD-9580-4D26-B8DF-778AF865A77A}" type="presParOf" srcId="{A379F365-E200-470C-AF80-B41645835E2B}" destId="{AB3A5235-3AC4-4A78-9A39-97FA603DA93D}" srcOrd="2" destOrd="0" presId="urn:microsoft.com/office/officeart/2005/8/layout/orgChart1"/>
    <dgm:cxn modelId="{76B5B26E-FB35-4F08-80EB-80618C8264A4}" type="presParOf" srcId="{A6A8D4DE-B5C5-4C2A-B0D6-736A917A7282}" destId="{206F0085-7A35-4844-8E34-3839D76A4F60}" srcOrd="2" destOrd="0" presId="urn:microsoft.com/office/officeart/2005/8/layout/orgChart1"/>
    <dgm:cxn modelId="{D6F95186-AE66-4C2A-A5D5-90DD5AC3DBA7}" type="presParOf" srcId="{A6A8D4DE-B5C5-4C2A-B0D6-736A917A7282}" destId="{2A2B010A-000E-4230-8CEB-E2576213F0E9}" srcOrd="3" destOrd="0" presId="urn:microsoft.com/office/officeart/2005/8/layout/orgChart1"/>
    <dgm:cxn modelId="{E9E81DA7-8791-4450-96B3-CC85702B0EA5}" type="presParOf" srcId="{2A2B010A-000E-4230-8CEB-E2576213F0E9}" destId="{1B01C908-5591-429E-AB94-7A06C916A2EC}" srcOrd="0" destOrd="0" presId="urn:microsoft.com/office/officeart/2005/8/layout/orgChart1"/>
    <dgm:cxn modelId="{4CB8AE26-E789-4ACC-952F-34895E318ED5}" type="presParOf" srcId="{1B01C908-5591-429E-AB94-7A06C916A2EC}" destId="{5FAB62F8-927F-4FB0-879F-526E424D4445}" srcOrd="0" destOrd="0" presId="urn:microsoft.com/office/officeart/2005/8/layout/orgChart1"/>
    <dgm:cxn modelId="{A625C6E5-E4CC-42EE-9679-42FB8652C6EE}" type="presParOf" srcId="{1B01C908-5591-429E-AB94-7A06C916A2EC}" destId="{775D7031-ADAE-47DA-A55D-8357C001F882}" srcOrd="1" destOrd="0" presId="urn:microsoft.com/office/officeart/2005/8/layout/orgChart1"/>
    <dgm:cxn modelId="{D5937335-81C2-454B-97CA-97C4E3922522}" type="presParOf" srcId="{2A2B010A-000E-4230-8CEB-E2576213F0E9}" destId="{F18B0D4B-4338-41F7-9F56-FEC4157BA03E}" srcOrd="1" destOrd="0" presId="urn:microsoft.com/office/officeart/2005/8/layout/orgChart1"/>
    <dgm:cxn modelId="{03E5E395-4A34-4DD2-B774-3FDD82AEFFA9}" type="presParOf" srcId="{2A2B010A-000E-4230-8CEB-E2576213F0E9}" destId="{C41EB443-889A-4A30-996F-8A9AD90B3258}" srcOrd="2" destOrd="0" presId="urn:microsoft.com/office/officeart/2005/8/layout/orgChart1"/>
    <dgm:cxn modelId="{16AB4D69-C225-4FE4-9A52-394ACF3690CC}" type="presParOf" srcId="{A6A8D4DE-B5C5-4C2A-B0D6-736A917A7282}" destId="{62638F62-3A3C-4716-B05B-56A5C6546F8D}" srcOrd="4" destOrd="0" presId="urn:microsoft.com/office/officeart/2005/8/layout/orgChart1"/>
    <dgm:cxn modelId="{20F6B981-38F0-4871-B782-4315A8985125}" type="presParOf" srcId="{A6A8D4DE-B5C5-4C2A-B0D6-736A917A7282}" destId="{E8BDEA75-D509-40AE-B6CC-E9D5B6325484}" srcOrd="5" destOrd="0" presId="urn:microsoft.com/office/officeart/2005/8/layout/orgChart1"/>
    <dgm:cxn modelId="{426D9C94-02DD-4DA6-8258-8B32C31EF515}" type="presParOf" srcId="{E8BDEA75-D509-40AE-B6CC-E9D5B6325484}" destId="{C9F057B5-479E-4465-A04A-10CF0F28F5A7}" srcOrd="0" destOrd="0" presId="urn:microsoft.com/office/officeart/2005/8/layout/orgChart1"/>
    <dgm:cxn modelId="{D81B1043-1B0C-442D-BE69-1D780C85EC60}" type="presParOf" srcId="{C9F057B5-479E-4465-A04A-10CF0F28F5A7}" destId="{FD675A66-F3D1-4077-B4C7-3C2EA389FA63}" srcOrd="0" destOrd="0" presId="urn:microsoft.com/office/officeart/2005/8/layout/orgChart1"/>
    <dgm:cxn modelId="{A3158279-69CA-40F0-BD25-AC0644E6AF51}" type="presParOf" srcId="{C9F057B5-479E-4465-A04A-10CF0F28F5A7}" destId="{021E67C9-2061-4C01-903B-FE07F788C432}" srcOrd="1" destOrd="0" presId="urn:microsoft.com/office/officeart/2005/8/layout/orgChart1"/>
    <dgm:cxn modelId="{EC62E15C-7257-4660-AA0F-88DB4D93DB3E}" type="presParOf" srcId="{E8BDEA75-D509-40AE-B6CC-E9D5B6325484}" destId="{170ED766-F3B4-452C-8186-D49165298DC1}" srcOrd="1" destOrd="0" presId="urn:microsoft.com/office/officeart/2005/8/layout/orgChart1"/>
    <dgm:cxn modelId="{BD5E7E54-D749-44B7-BCD2-DC8647B66ED4}" type="presParOf" srcId="{E8BDEA75-D509-40AE-B6CC-E9D5B6325484}" destId="{D6D269BD-7672-4AEC-AECB-8537B9BE33DF}" srcOrd="2" destOrd="0" presId="urn:microsoft.com/office/officeart/2005/8/layout/orgChart1"/>
    <dgm:cxn modelId="{BE674802-21DD-40C0-8843-E51E40F854E1}" type="presParOf" srcId="{A6A8D4DE-B5C5-4C2A-B0D6-736A917A7282}" destId="{E3A7605F-EA79-4E33-AE6F-0CE5F5E6C0E4}" srcOrd="6" destOrd="0" presId="urn:microsoft.com/office/officeart/2005/8/layout/orgChart1"/>
    <dgm:cxn modelId="{559346E0-E582-4C00-ACE8-82CA46604BB4}" type="presParOf" srcId="{A6A8D4DE-B5C5-4C2A-B0D6-736A917A7282}" destId="{102DB121-3336-4A93-BE3E-B0070DE20C03}" srcOrd="7" destOrd="0" presId="urn:microsoft.com/office/officeart/2005/8/layout/orgChart1"/>
    <dgm:cxn modelId="{4C2F66F1-9371-430A-9280-6AE6C6FD9DF1}" type="presParOf" srcId="{102DB121-3336-4A93-BE3E-B0070DE20C03}" destId="{C9277811-55BC-4217-AD63-015A2A59D5F9}" srcOrd="0" destOrd="0" presId="urn:microsoft.com/office/officeart/2005/8/layout/orgChart1"/>
    <dgm:cxn modelId="{8116A9F8-5F44-499C-AD8E-AEA785E5839F}" type="presParOf" srcId="{C9277811-55BC-4217-AD63-015A2A59D5F9}" destId="{8D67DAC6-FF6D-4B48-837B-0E221A05C5F7}" srcOrd="0" destOrd="0" presId="urn:microsoft.com/office/officeart/2005/8/layout/orgChart1"/>
    <dgm:cxn modelId="{EE865FB9-CBCE-424C-BD21-17EBC5E364C1}" type="presParOf" srcId="{C9277811-55BC-4217-AD63-015A2A59D5F9}" destId="{229D192E-AF28-43E7-B18D-8E624F81C659}" srcOrd="1" destOrd="0" presId="urn:microsoft.com/office/officeart/2005/8/layout/orgChart1"/>
    <dgm:cxn modelId="{A1E43E00-EEC6-4ACB-B17D-8F3E4FA85EDE}" type="presParOf" srcId="{102DB121-3336-4A93-BE3E-B0070DE20C03}" destId="{C5E6559A-ECA9-4FA7-8C59-6AFAA6984D36}" srcOrd="1" destOrd="0" presId="urn:microsoft.com/office/officeart/2005/8/layout/orgChart1"/>
    <dgm:cxn modelId="{1B70FAA7-26F8-4697-9218-BBD1C2ECF1AE}" type="presParOf" srcId="{102DB121-3336-4A93-BE3E-B0070DE20C03}" destId="{5A2FFBE4-00B7-4461-ACCD-7D5E7CFB1F47}" srcOrd="2" destOrd="0" presId="urn:microsoft.com/office/officeart/2005/8/layout/orgChart1"/>
    <dgm:cxn modelId="{8AAA09BE-003C-4079-B73D-9DE4653336D5}" type="presParOf" srcId="{9A4DE294-3BEA-425B-815D-7BFAE74DB8AF}" destId="{08131DED-B199-456D-BF19-CB9B3EA64B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BC1680-6947-4D15-8D9F-B2C295DE0017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4356A6A-8CF6-4315-8EE7-CDF93BFD4B24}">
      <dgm:prSet phldrT="[Текст]"/>
      <dgm:spPr/>
      <dgm:t>
        <a:bodyPr/>
        <a:lstStyle/>
        <a:p>
          <a:r>
            <a:rPr lang="uk-UA" b="1" dirty="0" smtClean="0"/>
            <a:t>За кількістю осіб, що беруть участь</a:t>
          </a:r>
          <a:endParaRPr lang="ru-RU" b="1" dirty="0"/>
        </a:p>
      </dgm:t>
    </dgm:pt>
    <dgm:pt modelId="{DF28AF0B-2B2F-4E52-980F-6DE01F04A5F6}" type="parTrans" cxnId="{5088D46B-AD9C-495F-A629-F9ADA36BA7A6}">
      <dgm:prSet/>
      <dgm:spPr/>
      <dgm:t>
        <a:bodyPr/>
        <a:lstStyle/>
        <a:p>
          <a:endParaRPr lang="ru-RU"/>
        </a:p>
      </dgm:t>
    </dgm:pt>
    <dgm:pt modelId="{9D7CE6A1-7E8F-4DCD-A40C-538611D31843}" type="sibTrans" cxnId="{5088D46B-AD9C-495F-A629-F9ADA36BA7A6}">
      <dgm:prSet/>
      <dgm:spPr/>
      <dgm:t>
        <a:bodyPr/>
        <a:lstStyle/>
        <a:p>
          <a:endParaRPr lang="ru-RU"/>
        </a:p>
      </dgm:t>
    </dgm:pt>
    <dgm:pt modelId="{8BD99545-1969-4A89-8CE0-43C018DB860A}">
      <dgm:prSet phldrT="[Текст]"/>
      <dgm:spPr/>
      <dgm:t>
        <a:bodyPr/>
        <a:lstStyle/>
        <a:p>
          <a:r>
            <a:rPr lang="ru-RU" dirty="0" err="1" smtClean="0"/>
            <a:t>Внутрішньоособистісні</a:t>
          </a:r>
          <a:r>
            <a:rPr lang="ru-RU" dirty="0" smtClean="0"/>
            <a:t> </a:t>
          </a:r>
          <a:endParaRPr lang="ru-RU" dirty="0"/>
        </a:p>
      </dgm:t>
    </dgm:pt>
    <dgm:pt modelId="{1FE33982-8E5B-46C5-A9E9-AC977B1542FD}" type="parTrans" cxnId="{896D4955-8702-4344-8CE2-79D663F740D7}">
      <dgm:prSet/>
      <dgm:spPr/>
      <dgm:t>
        <a:bodyPr/>
        <a:lstStyle/>
        <a:p>
          <a:endParaRPr lang="ru-RU"/>
        </a:p>
      </dgm:t>
    </dgm:pt>
    <dgm:pt modelId="{4D0F2538-D8A7-4E2E-B72E-875860CA311A}" type="sibTrans" cxnId="{896D4955-8702-4344-8CE2-79D663F740D7}">
      <dgm:prSet/>
      <dgm:spPr/>
      <dgm:t>
        <a:bodyPr/>
        <a:lstStyle/>
        <a:p>
          <a:endParaRPr lang="ru-RU"/>
        </a:p>
      </dgm:t>
    </dgm:pt>
    <dgm:pt modelId="{8CB1DE51-00EF-449A-A5D4-02293E5FF3E0}">
      <dgm:prSet phldrT="[Текст]"/>
      <dgm:spPr/>
      <dgm:t>
        <a:bodyPr/>
        <a:lstStyle/>
        <a:p>
          <a:r>
            <a:rPr lang="ru-RU" dirty="0" err="1" smtClean="0"/>
            <a:t>Міжособистісні</a:t>
          </a:r>
          <a:r>
            <a:rPr lang="ru-RU" dirty="0" smtClean="0"/>
            <a:t> </a:t>
          </a:r>
          <a:endParaRPr lang="ru-RU" dirty="0"/>
        </a:p>
      </dgm:t>
    </dgm:pt>
    <dgm:pt modelId="{A9D89659-4444-4428-9907-CEABFAB70EAA}" type="parTrans" cxnId="{52D1E5E9-74F8-420D-8EBB-532EE7144034}">
      <dgm:prSet/>
      <dgm:spPr/>
      <dgm:t>
        <a:bodyPr/>
        <a:lstStyle/>
        <a:p>
          <a:endParaRPr lang="ru-RU"/>
        </a:p>
      </dgm:t>
    </dgm:pt>
    <dgm:pt modelId="{F72FEF90-F761-4748-B0B6-CA81DB43A50E}" type="sibTrans" cxnId="{52D1E5E9-74F8-420D-8EBB-532EE7144034}">
      <dgm:prSet/>
      <dgm:spPr/>
      <dgm:t>
        <a:bodyPr/>
        <a:lstStyle/>
        <a:p>
          <a:endParaRPr lang="ru-RU"/>
        </a:p>
      </dgm:t>
    </dgm:pt>
    <dgm:pt modelId="{A5A0E0A9-DC6E-4378-BE04-53DB003AF694}">
      <dgm:prSet phldrT="[Текст]"/>
      <dgm:spPr/>
      <dgm:t>
        <a:bodyPr/>
        <a:lstStyle/>
        <a:p>
          <a:r>
            <a:rPr lang="ru-RU" dirty="0" err="1" smtClean="0"/>
            <a:t>Внутрішньогрупові</a:t>
          </a:r>
          <a:r>
            <a:rPr lang="ru-RU" dirty="0" smtClean="0"/>
            <a:t> </a:t>
          </a:r>
          <a:endParaRPr lang="ru-RU" dirty="0"/>
        </a:p>
      </dgm:t>
    </dgm:pt>
    <dgm:pt modelId="{F8FEF9D2-C693-4312-9AD9-FE9E5BB2E243}" type="parTrans" cxnId="{394F3D1C-DCF3-47E8-B860-F0943D242A08}">
      <dgm:prSet/>
      <dgm:spPr/>
      <dgm:t>
        <a:bodyPr/>
        <a:lstStyle/>
        <a:p>
          <a:endParaRPr lang="ru-RU"/>
        </a:p>
      </dgm:t>
    </dgm:pt>
    <dgm:pt modelId="{A1590EDD-9CBE-4FF2-AB72-D893153EF290}" type="sibTrans" cxnId="{394F3D1C-DCF3-47E8-B860-F0943D242A08}">
      <dgm:prSet/>
      <dgm:spPr/>
      <dgm:t>
        <a:bodyPr/>
        <a:lstStyle/>
        <a:p>
          <a:endParaRPr lang="ru-RU"/>
        </a:p>
      </dgm:t>
    </dgm:pt>
    <dgm:pt modelId="{31B466D9-9F5D-4B83-8552-5F43AC363D19}">
      <dgm:prSet phldrT="[Текст]"/>
      <dgm:spPr/>
      <dgm:t>
        <a:bodyPr/>
        <a:lstStyle/>
        <a:p>
          <a:r>
            <a:rPr lang="ru-RU" dirty="0" err="1" smtClean="0"/>
            <a:t>міжгрупові</a:t>
          </a:r>
          <a:endParaRPr lang="ru-RU" dirty="0"/>
        </a:p>
      </dgm:t>
    </dgm:pt>
    <dgm:pt modelId="{93507CE7-8709-4850-B869-55B0BD3D9AE8}" type="parTrans" cxnId="{0734B4AA-709E-4B8D-B7F0-2452B79BCFC9}">
      <dgm:prSet/>
      <dgm:spPr/>
      <dgm:t>
        <a:bodyPr/>
        <a:lstStyle/>
        <a:p>
          <a:endParaRPr lang="ru-RU"/>
        </a:p>
      </dgm:t>
    </dgm:pt>
    <dgm:pt modelId="{F5A24E3C-5397-4E58-90D9-9E42F496424F}" type="sibTrans" cxnId="{0734B4AA-709E-4B8D-B7F0-2452B79BCFC9}">
      <dgm:prSet/>
      <dgm:spPr/>
      <dgm:t>
        <a:bodyPr/>
        <a:lstStyle/>
        <a:p>
          <a:endParaRPr lang="ru-RU"/>
        </a:p>
      </dgm:t>
    </dgm:pt>
    <dgm:pt modelId="{09B287A7-07E5-4119-910D-1DBA72FFCFD4}" type="pres">
      <dgm:prSet presAssocID="{60BC1680-6947-4D15-8D9F-B2C295DE00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505E61D-21E5-475D-900C-726061B203CD}" type="pres">
      <dgm:prSet presAssocID="{24356A6A-8CF6-4315-8EE7-CDF93BFD4B24}" presName="hierRoot1" presStyleCnt="0">
        <dgm:presLayoutVars>
          <dgm:hierBranch val="init"/>
        </dgm:presLayoutVars>
      </dgm:prSet>
      <dgm:spPr/>
    </dgm:pt>
    <dgm:pt modelId="{FC4F8ECA-A9D6-4F9E-B630-3E1705F2730E}" type="pres">
      <dgm:prSet presAssocID="{24356A6A-8CF6-4315-8EE7-CDF93BFD4B24}" presName="rootComposite1" presStyleCnt="0"/>
      <dgm:spPr/>
    </dgm:pt>
    <dgm:pt modelId="{5020948D-709B-4CCA-A133-5758AC3DE309}" type="pres">
      <dgm:prSet presAssocID="{24356A6A-8CF6-4315-8EE7-CDF93BFD4B24}" presName="rootText1" presStyleLbl="node0" presStyleIdx="0" presStyleCnt="1" custScaleX="54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B153D6-5736-4B6B-AF66-BBA2120EAAC3}" type="pres">
      <dgm:prSet presAssocID="{24356A6A-8CF6-4315-8EE7-CDF93BFD4B24}" presName="rootConnector1" presStyleLbl="node1" presStyleIdx="0" presStyleCnt="0"/>
      <dgm:spPr/>
    </dgm:pt>
    <dgm:pt modelId="{2E66DEFC-5516-4B89-93ED-CC5695A1392D}" type="pres">
      <dgm:prSet presAssocID="{24356A6A-8CF6-4315-8EE7-CDF93BFD4B24}" presName="hierChild2" presStyleCnt="0"/>
      <dgm:spPr/>
    </dgm:pt>
    <dgm:pt modelId="{455D1518-AE08-46D3-8308-0DF4E957FB20}" type="pres">
      <dgm:prSet presAssocID="{1FE33982-8E5B-46C5-A9E9-AC977B1542FD}" presName="Name64" presStyleLbl="parChTrans1D2" presStyleIdx="0" presStyleCnt="4"/>
      <dgm:spPr/>
    </dgm:pt>
    <dgm:pt modelId="{E7ED6522-4BE2-4550-9C67-54B8FB99E465}" type="pres">
      <dgm:prSet presAssocID="{8BD99545-1969-4A89-8CE0-43C018DB860A}" presName="hierRoot2" presStyleCnt="0">
        <dgm:presLayoutVars>
          <dgm:hierBranch val="init"/>
        </dgm:presLayoutVars>
      </dgm:prSet>
      <dgm:spPr/>
    </dgm:pt>
    <dgm:pt modelId="{FDF97F1E-0F0E-4EEA-B4B9-04FD82D0E423}" type="pres">
      <dgm:prSet presAssocID="{8BD99545-1969-4A89-8CE0-43C018DB860A}" presName="rootComposite" presStyleCnt="0"/>
      <dgm:spPr/>
    </dgm:pt>
    <dgm:pt modelId="{739F39E0-AA16-4B50-B3F9-BB4E1FA26D38}" type="pres">
      <dgm:prSet presAssocID="{8BD99545-1969-4A89-8CE0-43C018DB860A}" presName="rootText" presStyleLbl="node2" presStyleIdx="0" presStyleCnt="4" custScaleX="78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5FB6E0-B471-4189-B2CD-72A90245E5E7}" type="pres">
      <dgm:prSet presAssocID="{8BD99545-1969-4A89-8CE0-43C018DB860A}" presName="rootConnector" presStyleLbl="node2" presStyleIdx="0" presStyleCnt="4"/>
      <dgm:spPr/>
    </dgm:pt>
    <dgm:pt modelId="{8589D212-35FB-4D63-BA85-B2A4FDDCE482}" type="pres">
      <dgm:prSet presAssocID="{8BD99545-1969-4A89-8CE0-43C018DB860A}" presName="hierChild4" presStyleCnt="0"/>
      <dgm:spPr/>
    </dgm:pt>
    <dgm:pt modelId="{7CA6160A-F8D9-40DF-9BBE-C3DADCC77EE6}" type="pres">
      <dgm:prSet presAssocID="{8BD99545-1969-4A89-8CE0-43C018DB860A}" presName="hierChild5" presStyleCnt="0"/>
      <dgm:spPr/>
    </dgm:pt>
    <dgm:pt modelId="{5ACC83E4-580D-419A-A858-46B7D6CFDDA4}" type="pres">
      <dgm:prSet presAssocID="{A9D89659-4444-4428-9907-CEABFAB70EAA}" presName="Name64" presStyleLbl="parChTrans1D2" presStyleIdx="1" presStyleCnt="4"/>
      <dgm:spPr/>
    </dgm:pt>
    <dgm:pt modelId="{8E9E0806-75F0-4322-9707-7AE58C9C3FA2}" type="pres">
      <dgm:prSet presAssocID="{8CB1DE51-00EF-449A-A5D4-02293E5FF3E0}" presName="hierRoot2" presStyleCnt="0">
        <dgm:presLayoutVars>
          <dgm:hierBranch val="init"/>
        </dgm:presLayoutVars>
      </dgm:prSet>
      <dgm:spPr/>
    </dgm:pt>
    <dgm:pt modelId="{12F88681-E528-4DA2-A847-16983BEBFC0D}" type="pres">
      <dgm:prSet presAssocID="{8CB1DE51-00EF-449A-A5D4-02293E5FF3E0}" presName="rootComposite" presStyleCnt="0"/>
      <dgm:spPr/>
    </dgm:pt>
    <dgm:pt modelId="{EEEAA37E-EAF7-43F3-A782-007D9A53DD05}" type="pres">
      <dgm:prSet presAssocID="{8CB1DE51-00EF-449A-A5D4-02293E5FF3E0}" presName="rootText" presStyleLbl="node2" presStyleIdx="1" presStyleCnt="4" custScaleX="78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056C98-7B6F-4819-AE1C-3317686AD95A}" type="pres">
      <dgm:prSet presAssocID="{8CB1DE51-00EF-449A-A5D4-02293E5FF3E0}" presName="rootConnector" presStyleLbl="node2" presStyleIdx="1" presStyleCnt="4"/>
      <dgm:spPr/>
    </dgm:pt>
    <dgm:pt modelId="{56386F41-B147-49EF-B591-64247BF2D006}" type="pres">
      <dgm:prSet presAssocID="{8CB1DE51-00EF-449A-A5D4-02293E5FF3E0}" presName="hierChild4" presStyleCnt="0"/>
      <dgm:spPr/>
    </dgm:pt>
    <dgm:pt modelId="{BCAD3862-622A-4E9C-ACE9-1DD7DEA19361}" type="pres">
      <dgm:prSet presAssocID="{8CB1DE51-00EF-449A-A5D4-02293E5FF3E0}" presName="hierChild5" presStyleCnt="0"/>
      <dgm:spPr/>
    </dgm:pt>
    <dgm:pt modelId="{BBFD67FC-CAEE-4B41-ACC0-C2BCA734A7DC}" type="pres">
      <dgm:prSet presAssocID="{F8FEF9D2-C693-4312-9AD9-FE9E5BB2E243}" presName="Name64" presStyleLbl="parChTrans1D2" presStyleIdx="2" presStyleCnt="4"/>
      <dgm:spPr/>
    </dgm:pt>
    <dgm:pt modelId="{4881AD3F-27D1-435A-8A72-E1D468BAE923}" type="pres">
      <dgm:prSet presAssocID="{A5A0E0A9-DC6E-4378-BE04-53DB003AF694}" presName="hierRoot2" presStyleCnt="0">
        <dgm:presLayoutVars>
          <dgm:hierBranch val="init"/>
        </dgm:presLayoutVars>
      </dgm:prSet>
      <dgm:spPr/>
    </dgm:pt>
    <dgm:pt modelId="{E5C7BF2D-6341-4FF4-885C-BE1CC52489C6}" type="pres">
      <dgm:prSet presAssocID="{A5A0E0A9-DC6E-4378-BE04-53DB003AF694}" presName="rootComposite" presStyleCnt="0"/>
      <dgm:spPr/>
    </dgm:pt>
    <dgm:pt modelId="{F88F6141-B897-4E87-A19A-2F862BD6B3A2}" type="pres">
      <dgm:prSet presAssocID="{A5A0E0A9-DC6E-4378-BE04-53DB003AF694}" presName="rootText" presStyleLbl="node2" presStyleIdx="2" presStyleCnt="4" custScaleX="785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D11C3A-9AD3-4DFB-AE84-7497EA2508FD}" type="pres">
      <dgm:prSet presAssocID="{A5A0E0A9-DC6E-4378-BE04-53DB003AF694}" presName="rootConnector" presStyleLbl="node2" presStyleIdx="2" presStyleCnt="4"/>
      <dgm:spPr/>
    </dgm:pt>
    <dgm:pt modelId="{4900147D-57FA-418B-8A7B-9697597BECA5}" type="pres">
      <dgm:prSet presAssocID="{A5A0E0A9-DC6E-4378-BE04-53DB003AF694}" presName="hierChild4" presStyleCnt="0"/>
      <dgm:spPr/>
    </dgm:pt>
    <dgm:pt modelId="{7478C330-25C8-446E-ABD7-4D0C30907317}" type="pres">
      <dgm:prSet presAssocID="{A5A0E0A9-DC6E-4378-BE04-53DB003AF694}" presName="hierChild5" presStyleCnt="0"/>
      <dgm:spPr/>
    </dgm:pt>
    <dgm:pt modelId="{66C0E606-7198-4566-BA1C-4A75506C5354}" type="pres">
      <dgm:prSet presAssocID="{93507CE7-8709-4850-B869-55B0BD3D9AE8}" presName="Name64" presStyleLbl="parChTrans1D2" presStyleIdx="3" presStyleCnt="4"/>
      <dgm:spPr/>
    </dgm:pt>
    <dgm:pt modelId="{EF68F4BE-46CD-456D-A63F-290458D47A55}" type="pres">
      <dgm:prSet presAssocID="{31B466D9-9F5D-4B83-8552-5F43AC363D19}" presName="hierRoot2" presStyleCnt="0">
        <dgm:presLayoutVars>
          <dgm:hierBranch val="init"/>
        </dgm:presLayoutVars>
      </dgm:prSet>
      <dgm:spPr/>
    </dgm:pt>
    <dgm:pt modelId="{430AD91D-D3CF-4C20-B79F-63A052785313}" type="pres">
      <dgm:prSet presAssocID="{31B466D9-9F5D-4B83-8552-5F43AC363D19}" presName="rootComposite" presStyleCnt="0"/>
      <dgm:spPr/>
    </dgm:pt>
    <dgm:pt modelId="{DE2A150D-25A0-43E4-842B-4DC3E66F8FFA}" type="pres">
      <dgm:prSet presAssocID="{31B466D9-9F5D-4B83-8552-5F43AC363D19}" presName="rootText" presStyleLbl="node2" presStyleIdx="3" presStyleCnt="4" custScaleX="78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461519-647D-4F28-8421-524EA3946183}" type="pres">
      <dgm:prSet presAssocID="{31B466D9-9F5D-4B83-8552-5F43AC363D19}" presName="rootConnector" presStyleLbl="node2" presStyleIdx="3" presStyleCnt="4"/>
      <dgm:spPr/>
    </dgm:pt>
    <dgm:pt modelId="{E011753A-F72F-4B42-8AD6-944F25FFDD58}" type="pres">
      <dgm:prSet presAssocID="{31B466D9-9F5D-4B83-8552-5F43AC363D19}" presName="hierChild4" presStyleCnt="0"/>
      <dgm:spPr/>
    </dgm:pt>
    <dgm:pt modelId="{97D57A3A-C093-4029-AD1C-12C3EB6A5D71}" type="pres">
      <dgm:prSet presAssocID="{31B466D9-9F5D-4B83-8552-5F43AC363D19}" presName="hierChild5" presStyleCnt="0"/>
      <dgm:spPr/>
    </dgm:pt>
    <dgm:pt modelId="{2EA9D637-C1E0-4525-BD9C-7D4E9DC202B9}" type="pres">
      <dgm:prSet presAssocID="{24356A6A-8CF6-4315-8EE7-CDF93BFD4B24}" presName="hierChild3" presStyleCnt="0"/>
      <dgm:spPr/>
    </dgm:pt>
  </dgm:ptLst>
  <dgm:cxnLst>
    <dgm:cxn modelId="{5088D46B-AD9C-495F-A629-F9ADA36BA7A6}" srcId="{60BC1680-6947-4D15-8D9F-B2C295DE0017}" destId="{24356A6A-8CF6-4315-8EE7-CDF93BFD4B24}" srcOrd="0" destOrd="0" parTransId="{DF28AF0B-2B2F-4E52-980F-6DE01F04A5F6}" sibTransId="{9D7CE6A1-7E8F-4DCD-A40C-538611D31843}"/>
    <dgm:cxn modelId="{120523CD-5A6F-43FE-89E2-B4C81BE3AF89}" type="presOf" srcId="{A5A0E0A9-DC6E-4378-BE04-53DB003AF694}" destId="{6DD11C3A-9AD3-4DFB-AE84-7497EA2508FD}" srcOrd="1" destOrd="0" presId="urn:microsoft.com/office/officeart/2009/3/layout/HorizontalOrganizationChart"/>
    <dgm:cxn modelId="{45EFA26A-C699-4E35-AF9F-C056B6684C93}" type="presOf" srcId="{8BD99545-1969-4A89-8CE0-43C018DB860A}" destId="{739F39E0-AA16-4B50-B3F9-BB4E1FA26D38}" srcOrd="0" destOrd="0" presId="urn:microsoft.com/office/officeart/2009/3/layout/HorizontalOrganizationChart"/>
    <dgm:cxn modelId="{394F3D1C-DCF3-47E8-B860-F0943D242A08}" srcId="{24356A6A-8CF6-4315-8EE7-CDF93BFD4B24}" destId="{A5A0E0A9-DC6E-4378-BE04-53DB003AF694}" srcOrd="2" destOrd="0" parTransId="{F8FEF9D2-C693-4312-9AD9-FE9E5BB2E243}" sibTransId="{A1590EDD-9CBE-4FF2-AB72-D893153EF290}"/>
    <dgm:cxn modelId="{E82A2835-8E6E-49EB-B4A9-2DC67F7D521E}" type="presOf" srcId="{60BC1680-6947-4D15-8D9F-B2C295DE0017}" destId="{09B287A7-07E5-4119-910D-1DBA72FFCFD4}" srcOrd="0" destOrd="0" presId="urn:microsoft.com/office/officeart/2009/3/layout/HorizontalOrganizationChart"/>
    <dgm:cxn modelId="{07D80AF0-6147-414C-9B81-46705B077968}" type="presOf" srcId="{93507CE7-8709-4850-B869-55B0BD3D9AE8}" destId="{66C0E606-7198-4566-BA1C-4A75506C5354}" srcOrd="0" destOrd="0" presId="urn:microsoft.com/office/officeart/2009/3/layout/HorizontalOrganizationChart"/>
    <dgm:cxn modelId="{0734B4AA-709E-4B8D-B7F0-2452B79BCFC9}" srcId="{24356A6A-8CF6-4315-8EE7-CDF93BFD4B24}" destId="{31B466D9-9F5D-4B83-8552-5F43AC363D19}" srcOrd="3" destOrd="0" parTransId="{93507CE7-8709-4850-B869-55B0BD3D9AE8}" sibTransId="{F5A24E3C-5397-4E58-90D9-9E42F496424F}"/>
    <dgm:cxn modelId="{2AC628AF-A40A-494E-9DE0-A31179EA4F99}" type="presOf" srcId="{8CB1DE51-00EF-449A-A5D4-02293E5FF3E0}" destId="{D4056C98-7B6F-4819-AE1C-3317686AD95A}" srcOrd="1" destOrd="0" presId="urn:microsoft.com/office/officeart/2009/3/layout/HorizontalOrganizationChart"/>
    <dgm:cxn modelId="{21348EEA-CD9F-486C-81BF-A610DDD41063}" type="presOf" srcId="{F8FEF9D2-C693-4312-9AD9-FE9E5BB2E243}" destId="{BBFD67FC-CAEE-4B41-ACC0-C2BCA734A7DC}" srcOrd="0" destOrd="0" presId="urn:microsoft.com/office/officeart/2009/3/layout/HorizontalOrganizationChart"/>
    <dgm:cxn modelId="{466185BD-6D86-429E-842B-E9A46475706D}" type="presOf" srcId="{1FE33982-8E5B-46C5-A9E9-AC977B1542FD}" destId="{455D1518-AE08-46D3-8308-0DF4E957FB20}" srcOrd="0" destOrd="0" presId="urn:microsoft.com/office/officeart/2009/3/layout/HorizontalOrganizationChart"/>
    <dgm:cxn modelId="{1EA34B31-C1B4-4C04-B1B4-FD537651142D}" type="presOf" srcId="{A5A0E0A9-DC6E-4378-BE04-53DB003AF694}" destId="{F88F6141-B897-4E87-A19A-2F862BD6B3A2}" srcOrd="0" destOrd="0" presId="urn:microsoft.com/office/officeart/2009/3/layout/HorizontalOrganizationChart"/>
    <dgm:cxn modelId="{FEF1A0D9-A00B-4A79-9C15-127DFE25CBA8}" type="presOf" srcId="{31B466D9-9F5D-4B83-8552-5F43AC363D19}" destId="{DE2A150D-25A0-43E4-842B-4DC3E66F8FFA}" srcOrd="0" destOrd="0" presId="urn:microsoft.com/office/officeart/2009/3/layout/HorizontalOrganizationChart"/>
    <dgm:cxn modelId="{CB5493A5-B10F-41A9-9253-1617DBE6884C}" type="presOf" srcId="{8BD99545-1969-4A89-8CE0-43C018DB860A}" destId="{ED5FB6E0-B471-4189-B2CD-72A90245E5E7}" srcOrd="1" destOrd="0" presId="urn:microsoft.com/office/officeart/2009/3/layout/HorizontalOrganizationChart"/>
    <dgm:cxn modelId="{52D1E5E9-74F8-420D-8EBB-532EE7144034}" srcId="{24356A6A-8CF6-4315-8EE7-CDF93BFD4B24}" destId="{8CB1DE51-00EF-449A-A5D4-02293E5FF3E0}" srcOrd="1" destOrd="0" parTransId="{A9D89659-4444-4428-9907-CEABFAB70EAA}" sibTransId="{F72FEF90-F761-4748-B0B6-CA81DB43A50E}"/>
    <dgm:cxn modelId="{48D46C2B-5578-4762-8764-086FDCFDA3C6}" type="presOf" srcId="{A9D89659-4444-4428-9907-CEABFAB70EAA}" destId="{5ACC83E4-580D-419A-A858-46B7D6CFDDA4}" srcOrd="0" destOrd="0" presId="urn:microsoft.com/office/officeart/2009/3/layout/HorizontalOrganizationChart"/>
    <dgm:cxn modelId="{319D48B4-E8EF-42F4-9C90-081CF1A1284D}" type="presOf" srcId="{24356A6A-8CF6-4315-8EE7-CDF93BFD4B24}" destId="{A9B153D6-5736-4B6B-AF66-BBA2120EAAC3}" srcOrd="1" destOrd="0" presId="urn:microsoft.com/office/officeart/2009/3/layout/HorizontalOrganizationChart"/>
    <dgm:cxn modelId="{1E6B7D94-487F-4A5D-BDAA-7456E3FDCFB2}" type="presOf" srcId="{8CB1DE51-00EF-449A-A5D4-02293E5FF3E0}" destId="{EEEAA37E-EAF7-43F3-A782-007D9A53DD05}" srcOrd="0" destOrd="0" presId="urn:microsoft.com/office/officeart/2009/3/layout/HorizontalOrganizationChart"/>
    <dgm:cxn modelId="{CA8A78A5-547D-4553-9A33-19C41FA4CF66}" type="presOf" srcId="{31B466D9-9F5D-4B83-8552-5F43AC363D19}" destId="{33461519-647D-4F28-8421-524EA3946183}" srcOrd="1" destOrd="0" presId="urn:microsoft.com/office/officeart/2009/3/layout/HorizontalOrganizationChart"/>
    <dgm:cxn modelId="{896D4955-8702-4344-8CE2-79D663F740D7}" srcId="{24356A6A-8CF6-4315-8EE7-CDF93BFD4B24}" destId="{8BD99545-1969-4A89-8CE0-43C018DB860A}" srcOrd="0" destOrd="0" parTransId="{1FE33982-8E5B-46C5-A9E9-AC977B1542FD}" sibTransId="{4D0F2538-D8A7-4E2E-B72E-875860CA311A}"/>
    <dgm:cxn modelId="{A7B7CDBA-6803-433E-A47A-F1C90D84CE28}" type="presOf" srcId="{24356A6A-8CF6-4315-8EE7-CDF93BFD4B24}" destId="{5020948D-709B-4CCA-A133-5758AC3DE309}" srcOrd="0" destOrd="0" presId="urn:microsoft.com/office/officeart/2009/3/layout/HorizontalOrganizationChart"/>
    <dgm:cxn modelId="{905DEB58-A85F-4BB0-A210-69C25673F83B}" type="presParOf" srcId="{09B287A7-07E5-4119-910D-1DBA72FFCFD4}" destId="{E505E61D-21E5-475D-900C-726061B203CD}" srcOrd="0" destOrd="0" presId="urn:microsoft.com/office/officeart/2009/3/layout/HorizontalOrganizationChart"/>
    <dgm:cxn modelId="{88704DF8-FFED-4297-A648-4A0DEE463B8A}" type="presParOf" srcId="{E505E61D-21E5-475D-900C-726061B203CD}" destId="{FC4F8ECA-A9D6-4F9E-B630-3E1705F2730E}" srcOrd="0" destOrd="0" presId="urn:microsoft.com/office/officeart/2009/3/layout/HorizontalOrganizationChart"/>
    <dgm:cxn modelId="{F21E9A2F-4E61-4CD5-89DA-DF1265CEE784}" type="presParOf" srcId="{FC4F8ECA-A9D6-4F9E-B630-3E1705F2730E}" destId="{5020948D-709B-4CCA-A133-5758AC3DE309}" srcOrd="0" destOrd="0" presId="urn:microsoft.com/office/officeart/2009/3/layout/HorizontalOrganizationChart"/>
    <dgm:cxn modelId="{E6030415-89FC-4C34-97E2-06D36139A645}" type="presParOf" srcId="{FC4F8ECA-A9D6-4F9E-B630-3E1705F2730E}" destId="{A9B153D6-5736-4B6B-AF66-BBA2120EAAC3}" srcOrd="1" destOrd="0" presId="urn:microsoft.com/office/officeart/2009/3/layout/HorizontalOrganizationChart"/>
    <dgm:cxn modelId="{F990CD68-6236-4918-8A7E-A26211B24A9E}" type="presParOf" srcId="{E505E61D-21E5-475D-900C-726061B203CD}" destId="{2E66DEFC-5516-4B89-93ED-CC5695A1392D}" srcOrd="1" destOrd="0" presId="urn:microsoft.com/office/officeart/2009/3/layout/HorizontalOrganizationChart"/>
    <dgm:cxn modelId="{D5B79CE4-E100-424E-B710-BEA2352224A8}" type="presParOf" srcId="{2E66DEFC-5516-4B89-93ED-CC5695A1392D}" destId="{455D1518-AE08-46D3-8308-0DF4E957FB20}" srcOrd="0" destOrd="0" presId="urn:microsoft.com/office/officeart/2009/3/layout/HorizontalOrganizationChart"/>
    <dgm:cxn modelId="{3D1A7049-87EE-4764-8CB4-F1C241177802}" type="presParOf" srcId="{2E66DEFC-5516-4B89-93ED-CC5695A1392D}" destId="{E7ED6522-4BE2-4550-9C67-54B8FB99E465}" srcOrd="1" destOrd="0" presId="urn:microsoft.com/office/officeart/2009/3/layout/HorizontalOrganizationChart"/>
    <dgm:cxn modelId="{58F7EB4F-FCF9-4493-B2CF-1BDFB3B2E2F2}" type="presParOf" srcId="{E7ED6522-4BE2-4550-9C67-54B8FB99E465}" destId="{FDF97F1E-0F0E-4EEA-B4B9-04FD82D0E423}" srcOrd="0" destOrd="0" presId="urn:microsoft.com/office/officeart/2009/3/layout/HorizontalOrganizationChart"/>
    <dgm:cxn modelId="{8F146754-0CFC-4822-B14D-6BB24AD9A8FC}" type="presParOf" srcId="{FDF97F1E-0F0E-4EEA-B4B9-04FD82D0E423}" destId="{739F39E0-AA16-4B50-B3F9-BB4E1FA26D38}" srcOrd="0" destOrd="0" presId="urn:microsoft.com/office/officeart/2009/3/layout/HorizontalOrganizationChart"/>
    <dgm:cxn modelId="{E6A50717-4372-4F63-8525-096E028C7D7B}" type="presParOf" srcId="{FDF97F1E-0F0E-4EEA-B4B9-04FD82D0E423}" destId="{ED5FB6E0-B471-4189-B2CD-72A90245E5E7}" srcOrd="1" destOrd="0" presId="urn:microsoft.com/office/officeart/2009/3/layout/HorizontalOrganizationChart"/>
    <dgm:cxn modelId="{259F8AEE-1EBB-45F8-9F28-3F099228E090}" type="presParOf" srcId="{E7ED6522-4BE2-4550-9C67-54B8FB99E465}" destId="{8589D212-35FB-4D63-BA85-B2A4FDDCE482}" srcOrd="1" destOrd="0" presId="urn:microsoft.com/office/officeart/2009/3/layout/HorizontalOrganizationChart"/>
    <dgm:cxn modelId="{D76152D9-BDEC-4C37-94C1-6C89B2004116}" type="presParOf" srcId="{E7ED6522-4BE2-4550-9C67-54B8FB99E465}" destId="{7CA6160A-F8D9-40DF-9BBE-C3DADCC77EE6}" srcOrd="2" destOrd="0" presId="urn:microsoft.com/office/officeart/2009/3/layout/HorizontalOrganizationChart"/>
    <dgm:cxn modelId="{DDF52255-E8DE-40AF-830A-B3BF1B15EF03}" type="presParOf" srcId="{2E66DEFC-5516-4B89-93ED-CC5695A1392D}" destId="{5ACC83E4-580D-419A-A858-46B7D6CFDDA4}" srcOrd="2" destOrd="0" presId="urn:microsoft.com/office/officeart/2009/3/layout/HorizontalOrganizationChart"/>
    <dgm:cxn modelId="{A7B1C7F6-19A1-4612-A1D4-A58F4E4B2DBE}" type="presParOf" srcId="{2E66DEFC-5516-4B89-93ED-CC5695A1392D}" destId="{8E9E0806-75F0-4322-9707-7AE58C9C3FA2}" srcOrd="3" destOrd="0" presId="urn:microsoft.com/office/officeart/2009/3/layout/HorizontalOrganizationChart"/>
    <dgm:cxn modelId="{F820278B-1BEE-4B07-9835-942758693CB6}" type="presParOf" srcId="{8E9E0806-75F0-4322-9707-7AE58C9C3FA2}" destId="{12F88681-E528-4DA2-A847-16983BEBFC0D}" srcOrd="0" destOrd="0" presId="urn:microsoft.com/office/officeart/2009/3/layout/HorizontalOrganizationChart"/>
    <dgm:cxn modelId="{3D9C2E3F-C961-48DC-93DA-681C3ADF043F}" type="presParOf" srcId="{12F88681-E528-4DA2-A847-16983BEBFC0D}" destId="{EEEAA37E-EAF7-43F3-A782-007D9A53DD05}" srcOrd="0" destOrd="0" presId="urn:microsoft.com/office/officeart/2009/3/layout/HorizontalOrganizationChart"/>
    <dgm:cxn modelId="{EC67241E-21F0-4767-ABE1-587AB9856C5A}" type="presParOf" srcId="{12F88681-E528-4DA2-A847-16983BEBFC0D}" destId="{D4056C98-7B6F-4819-AE1C-3317686AD95A}" srcOrd="1" destOrd="0" presId="urn:microsoft.com/office/officeart/2009/3/layout/HorizontalOrganizationChart"/>
    <dgm:cxn modelId="{332F67F3-7A5C-4B71-A95A-1F8D6083F89B}" type="presParOf" srcId="{8E9E0806-75F0-4322-9707-7AE58C9C3FA2}" destId="{56386F41-B147-49EF-B591-64247BF2D006}" srcOrd="1" destOrd="0" presId="urn:microsoft.com/office/officeart/2009/3/layout/HorizontalOrganizationChart"/>
    <dgm:cxn modelId="{D245E0DA-E5EA-4995-8E30-FEBBE12FFC00}" type="presParOf" srcId="{8E9E0806-75F0-4322-9707-7AE58C9C3FA2}" destId="{BCAD3862-622A-4E9C-ACE9-1DD7DEA19361}" srcOrd="2" destOrd="0" presId="urn:microsoft.com/office/officeart/2009/3/layout/HorizontalOrganizationChart"/>
    <dgm:cxn modelId="{FD48E0A2-8360-4A02-A54D-2E534ED22099}" type="presParOf" srcId="{2E66DEFC-5516-4B89-93ED-CC5695A1392D}" destId="{BBFD67FC-CAEE-4B41-ACC0-C2BCA734A7DC}" srcOrd="4" destOrd="0" presId="urn:microsoft.com/office/officeart/2009/3/layout/HorizontalOrganizationChart"/>
    <dgm:cxn modelId="{6338DF10-D659-4A1A-851B-7746045FC3E1}" type="presParOf" srcId="{2E66DEFC-5516-4B89-93ED-CC5695A1392D}" destId="{4881AD3F-27D1-435A-8A72-E1D468BAE923}" srcOrd="5" destOrd="0" presId="urn:microsoft.com/office/officeart/2009/3/layout/HorizontalOrganizationChart"/>
    <dgm:cxn modelId="{E1741E75-D635-49A7-B30D-AD9067A27973}" type="presParOf" srcId="{4881AD3F-27D1-435A-8A72-E1D468BAE923}" destId="{E5C7BF2D-6341-4FF4-885C-BE1CC52489C6}" srcOrd="0" destOrd="0" presId="urn:microsoft.com/office/officeart/2009/3/layout/HorizontalOrganizationChart"/>
    <dgm:cxn modelId="{C449F122-07A2-43AB-AC57-4F5B952A8FDD}" type="presParOf" srcId="{E5C7BF2D-6341-4FF4-885C-BE1CC52489C6}" destId="{F88F6141-B897-4E87-A19A-2F862BD6B3A2}" srcOrd="0" destOrd="0" presId="urn:microsoft.com/office/officeart/2009/3/layout/HorizontalOrganizationChart"/>
    <dgm:cxn modelId="{82AACD25-5C96-47AE-B93B-291AE8644304}" type="presParOf" srcId="{E5C7BF2D-6341-4FF4-885C-BE1CC52489C6}" destId="{6DD11C3A-9AD3-4DFB-AE84-7497EA2508FD}" srcOrd="1" destOrd="0" presId="urn:microsoft.com/office/officeart/2009/3/layout/HorizontalOrganizationChart"/>
    <dgm:cxn modelId="{E48330D9-79C4-47B9-982D-A011BEB2827B}" type="presParOf" srcId="{4881AD3F-27D1-435A-8A72-E1D468BAE923}" destId="{4900147D-57FA-418B-8A7B-9697597BECA5}" srcOrd="1" destOrd="0" presId="urn:microsoft.com/office/officeart/2009/3/layout/HorizontalOrganizationChart"/>
    <dgm:cxn modelId="{5EBFFFD1-5A72-49DC-B911-EECA364713E4}" type="presParOf" srcId="{4881AD3F-27D1-435A-8A72-E1D468BAE923}" destId="{7478C330-25C8-446E-ABD7-4D0C30907317}" srcOrd="2" destOrd="0" presId="urn:microsoft.com/office/officeart/2009/3/layout/HorizontalOrganizationChart"/>
    <dgm:cxn modelId="{36E5CF3B-84F0-489C-9D98-A054AFF107D2}" type="presParOf" srcId="{2E66DEFC-5516-4B89-93ED-CC5695A1392D}" destId="{66C0E606-7198-4566-BA1C-4A75506C5354}" srcOrd="6" destOrd="0" presId="urn:microsoft.com/office/officeart/2009/3/layout/HorizontalOrganizationChart"/>
    <dgm:cxn modelId="{8218FD52-36B2-4C1C-9DED-207E7C3D0CF6}" type="presParOf" srcId="{2E66DEFC-5516-4B89-93ED-CC5695A1392D}" destId="{EF68F4BE-46CD-456D-A63F-290458D47A55}" srcOrd="7" destOrd="0" presId="urn:microsoft.com/office/officeart/2009/3/layout/HorizontalOrganizationChart"/>
    <dgm:cxn modelId="{640951EF-3BC7-48A0-8EF1-03A8D0A812C3}" type="presParOf" srcId="{EF68F4BE-46CD-456D-A63F-290458D47A55}" destId="{430AD91D-D3CF-4C20-B79F-63A052785313}" srcOrd="0" destOrd="0" presId="urn:microsoft.com/office/officeart/2009/3/layout/HorizontalOrganizationChart"/>
    <dgm:cxn modelId="{4FAD2BC7-E107-4B81-AB65-0049C6FDD7F9}" type="presParOf" srcId="{430AD91D-D3CF-4C20-B79F-63A052785313}" destId="{DE2A150D-25A0-43E4-842B-4DC3E66F8FFA}" srcOrd="0" destOrd="0" presId="urn:microsoft.com/office/officeart/2009/3/layout/HorizontalOrganizationChart"/>
    <dgm:cxn modelId="{767CE34E-0ACD-44F3-972A-A54E15172824}" type="presParOf" srcId="{430AD91D-D3CF-4C20-B79F-63A052785313}" destId="{33461519-647D-4F28-8421-524EA3946183}" srcOrd="1" destOrd="0" presId="urn:microsoft.com/office/officeart/2009/3/layout/HorizontalOrganizationChart"/>
    <dgm:cxn modelId="{EBC43C61-0C2B-47F8-9F34-EE23BE429975}" type="presParOf" srcId="{EF68F4BE-46CD-456D-A63F-290458D47A55}" destId="{E011753A-F72F-4B42-8AD6-944F25FFDD58}" srcOrd="1" destOrd="0" presId="urn:microsoft.com/office/officeart/2009/3/layout/HorizontalOrganizationChart"/>
    <dgm:cxn modelId="{B167CC1B-7BD4-484D-AEBF-5CB90FC033FF}" type="presParOf" srcId="{EF68F4BE-46CD-456D-A63F-290458D47A55}" destId="{97D57A3A-C093-4029-AD1C-12C3EB6A5D71}" srcOrd="2" destOrd="0" presId="urn:microsoft.com/office/officeart/2009/3/layout/HorizontalOrganizationChart"/>
    <dgm:cxn modelId="{F9A9B6EE-B862-40ED-BA4F-20434F3B2150}" type="presParOf" srcId="{E505E61D-21E5-475D-900C-726061B203CD}" destId="{2EA9D637-C1E0-4525-BD9C-7D4E9DC202B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ED10B4-6704-4870-8857-34EEA4A6B7B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1FC057-7560-437F-B183-2377211AA9A4}">
      <dgm:prSet phldrT="[Текст]"/>
      <dgm:spPr/>
      <dgm:t>
        <a:bodyPr/>
        <a:lstStyle/>
        <a:p>
          <a:r>
            <a:rPr lang="ru-RU" b="1" dirty="0" smtClean="0"/>
            <a:t>За причинами </a:t>
          </a:r>
          <a:r>
            <a:rPr lang="ru-RU" b="1" dirty="0" err="1" smtClean="0"/>
            <a:t>виникнення</a:t>
          </a:r>
          <a:r>
            <a:rPr lang="ru-RU" b="1" dirty="0" smtClean="0"/>
            <a:t> </a:t>
          </a:r>
          <a:r>
            <a:rPr lang="uk-UA" b="1" dirty="0" smtClean="0"/>
            <a:t>конфліктів</a:t>
          </a:r>
          <a:endParaRPr lang="ru-RU" b="1" dirty="0"/>
        </a:p>
      </dgm:t>
    </dgm:pt>
    <dgm:pt modelId="{477799F2-06A2-4951-AABE-3130B6A4C6E8}" type="parTrans" cxnId="{9E71D96C-27DF-4F59-9709-D9010CDCC49A}">
      <dgm:prSet/>
      <dgm:spPr/>
      <dgm:t>
        <a:bodyPr/>
        <a:lstStyle/>
        <a:p>
          <a:endParaRPr lang="ru-RU"/>
        </a:p>
      </dgm:t>
    </dgm:pt>
    <dgm:pt modelId="{6EB6D8C1-5B6D-4DE5-B387-BCC899F34795}" type="sibTrans" cxnId="{9E71D96C-27DF-4F59-9709-D9010CDCC49A}">
      <dgm:prSet/>
      <dgm:spPr/>
      <dgm:t>
        <a:bodyPr/>
        <a:lstStyle/>
        <a:p>
          <a:endParaRPr lang="ru-RU"/>
        </a:p>
      </dgm:t>
    </dgm:pt>
    <dgm:pt modelId="{AA814A4D-866B-41A4-AF22-E274ACB874C7}">
      <dgm:prSet phldrT="[Текст]"/>
      <dgm:spPr/>
      <dgm:t>
        <a:bodyPr/>
        <a:lstStyle/>
        <a:p>
          <a:r>
            <a:rPr lang="ru-RU" dirty="0" err="1" smtClean="0"/>
            <a:t>Конфлікти</a:t>
          </a:r>
          <a:r>
            <a:rPr lang="ru-RU" dirty="0" smtClean="0"/>
            <a:t> </a:t>
          </a:r>
          <a:r>
            <a:rPr lang="ru-RU" i="1" dirty="0" smtClean="0"/>
            <a:t>ролей</a:t>
          </a:r>
          <a:r>
            <a:rPr lang="ru-RU" dirty="0" smtClean="0"/>
            <a:t>  </a:t>
          </a:r>
          <a:endParaRPr lang="ru-RU" dirty="0"/>
        </a:p>
      </dgm:t>
    </dgm:pt>
    <dgm:pt modelId="{EAA1C1EA-0090-4C03-BA1A-9E9FA5D6D5F6}" type="parTrans" cxnId="{171559D4-05CB-49FD-BEC4-C5B5303F46A8}">
      <dgm:prSet/>
      <dgm:spPr/>
      <dgm:t>
        <a:bodyPr/>
        <a:lstStyle/>
        <a:p>
          <a:endParaRPr lang="ru-RU"/>
        </a:p>
      </dgm:t>
    </dgm:pt>
    <dgm:pt modelId="{AC34E036-C0FE-4827-852A-9DF1077E8DE7}" type="sibTrans" cxnId="{171559D4-05CB-49FD-BEC4-C5B5303F46A8}">
      <dgm:prSet/>
      <dgm:spPr/>
      <dgm:t>
        <a:bodyPr/>
        <a:lstStyle/>
        <a:p>
          <a:endParaRPr lang="ru-RU"/>
        </a:p>
      </dgm:t>
    </dgm:pt>
    <dgm:pt modelId="{9A87B2F9-B345-4BAB-978B-A3CE567439CB}">
      <dgm:prSet phldrT="[Текст]"/>
      <dgm:spPr/>
      <dgm:t>
        <a:bodyPr/>
        <a:lstStyle/>
        <a:p>
          <a:r>
            <a:rPr lang="ru-RU" dirty="0" err="1" smtClean="0"/>
            <a:t>Конфлікти</a:t>
          </a:r>
          <a:r>
            <a:rPr lang="ru-RU" dirty="0" smtClean="0"/>
            <a:t> </a:t>
          </a:r>
          <a:r>
            <a:rPr lang="ru-RU" i="1" dirty="0" err="1" smtClean="0"/>
            <a:t>бажань</a:t>
          </a:r>
          <a:r>
            <a:rPr lang="ru-RU" i="1" dirty="0" smtClean="0"/>
            <a:t> </a:t>
          </a:r>
          <a:endParaRPr lang="ru-RU" dirty="0"/>
        </a:p>
      </dgm:t>
    </dgm:pt>
    <dgm:pt modelId="{27E197FC-58C0-480D-8D0B-B51DFB53082B}" type="parTrans" cxnId="{F710E35F-2A04-4114-BD59-505A42F207AC}">
      <dgm:prSet/>
      <dgm:spPr/>
      <dgm:t>
        <a:bodyPr/>
        <a:lstStyle/>
        <a:p>
          <a:endParaRPr lang="ru-RU"/>
        </a:p>
      </dgm:t>
    </dgm:pt>
    <dgm:pt modelId="{7C2C5488-35E8-42DA-85B8-1ABE7D0E23EE}" type="sibTrans" cxnId="{F710E35F-2A04-4114-BD59-505A42F207AC}">
      <dgm:prSet/>
      <dgm:spPr/>
      <dgm:t>
        <a:bodyPr/>
        <a:lstStyle/>
        <a:p>
          <a:endParaRPr lang="ru-RU"/>
        </a:p>
      </dgm:t>
    </dgm:pt>
    <dgm:pt modelId="{4061BA4C-44FF-49F4-8A6A-BF36EB4BBEE8}">
      <dgm:prSet phldrT="[Текст]"/>
      <dgm:spPr/>
      <dgm:t>
        <a:bodyPr/>
        <a:lstStyle/>
        <a:p>
          <a:r>
            <a:rPr lang="ru-RU" dirty="0" err="1" smtClean="0"/>
            <a:t>Конфлікти</a:t>
          </a:r>
          <a:r>
            <a:rPr lang="ru-RU" dirty="0" smtClean="0"/>
            <a:t> </a:t>
          </a:r>
          <a:r>
            <a:rPr lang="ru-RU" i="1" dirty="0" smtClean="0"/>
            <a:t>норм </a:t>
          </a:r>
          <a:r>
            <a:rPr lang="ru-RU" i="1" dirty="0" err="1" smtClean="0"/>
            <a:t>поведінки</a:t>
          </a:r>
          <a:r>
            <a:rPr lang="ru-RU" dirty="0" smtClean="0"/>
            <a:t> </a:t>
          </a:r>
          <a:endParaRPr lang="ru-RU" dirty="0"/>
        </a:p>
      </dgm:t>
    </dgm:pt>
    <dgm:pt modelId="{8F2EE21F-21DF-4F9F-AAC6-E419CAE3D9F1}" type="parTrans" cxnId="{F8863E9A-1B5E-4649-B410-871C03D0BD99}">
      <dgm:prSet/>
      <dgm:spPr/>
      <dgm:t>
        <a:bodyPr/>
        <a:lstStyle/>
        <a:p>
          <a:endParaRPr lang="ru-RU"/>
        </a:p>
      </dgm:t>
    </dgm:pt>
    <dgm:pt modelId="{B1F43A26-94D2-49F7-A829-602072B1AE1A}" type="sibTrans" cxnId="{F8863E9A-1B5E-4649-B410-871C03D0BD99}">
      <dgm:prSet/>
      <dgm:spPr/>
      <dgm:t>
        <a:bodyPr/>
        <a:lstStyle/>
        <a:p>
          <a:endParaRPr lang="ru-RU"/>
        </a:p>
      </dgm:t>
    </dgm:pt>
    <dgm:pt modelId="{51A0AE2A-2EE1-402F-9612-0BBF6A81B7EA}" type="pres">
      <dgm:prSet presAssocID="{39ED10B4-6704-4870-8857-34EEA4A6B7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951ED0B-A462-4FBF-8EDE-A94212501C57}" type="pres">
      <dgm:prSet presAssocID="{3F1FC057-7560-437F-B183-2377211AA9A4}" presName="hierRoot1" presStyleCnt="0">
        <dgm:presLayoutVars>
          <dgm:hierBranch val="init"/>
        </dgm:presLayoutVars>
      </dgm:prSet>
      <dgm:spPr/>
    </dgm:pt>
    <dgm:pt modelId="{F37A9DE5-CE15-4C81-B83B-D7653740E0B0}" type="pres">
      <dgm:prSet presAssocID="{3F1FC057-7560-437F-B183-2377211AA9A4}" presName="rootComposite1" presStyleCnt="0"/>
      <dgm:spPr/>
    </dgm:pt>
    <dgm:pt modelId="{675F7D12-C913-4143-8833-9A6B4DEE025B}" type="pres">
      <dgm:prSet presAssocID="{3F1FC057-7560-437F-B183-2377211AA9A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ECC0E9-8E88-474F-A2E1-75E49C3A49E0}" type="pres">
      <dgm:prSet presAssocID="{3F1FC057-7560-437F-B183-2377211AA9A4}" presName="rootConnector1" presStyleLbl="node1" presStyleIdx="0" presStyleCnt="0"/>
      <dgm:spPr/>
    </dgm:pt>
    <dgm:pt modelId="{DF1DD62E-374B-47CC-981B-DCE431F70000}" type="pres">
      <dgm:prSet presAssocID="{3F1FC057-7560-437F-B183-2377211AA9A4}" presName="hierChild2" presStyleCnt="0"/>
      <dgm:spPr/>
    </dgm:pt>
    <dgm:pt modelId="{B15641D6-FFCA-4278-847F-DC8CF3D9A3AC}" type="pres">
      <dgm:prSet presAssocID="{EAA1C1EA-0090-4C03-BA1A-9E9FA5D6D5F6}" presName="Name37" presStyleLbl="parChTrans1D2" presStyleIdx="0" presStyleCnt="3"/>
      <dgm:spPr/>
    </dgm:pt>
    <dgm:pt modelId="{30177147-2BB3-438E-95C2-3AC259DF5560}" type="pres">
      <dgm:prSet presAssocID="{AA814A4D-866B-41A4-AF22-E274ACB874C7}" presName="hierRoot2" presStyleCnt="0">
        <dgm:presLayoutVars>
          <dgm:hierBranch val="init"/>
        </dgm:presLayoutVars>
      </dgm:prSet>
      <dgm:spPr/>
    </dgm:pt>
    <dgm:pt modelId="{331DDD82-147B-404A-8609-8A604AA9D8AF}" type="pres">
      <dgm:prSet presAssocID="{AA814A4D-866B-41A4-AF22-E274ACB874C7}" presName="rootComposite" presStyleCnt="0"/>
      <dgm:spPr/>
    </dgm:pt>
    <dgm:pt modelId="{B1425344-3DA3-47D6-AA20-FBE92919D580}" type="pres">
      <dgm:prSet presAssocID="{AA814A4D-866B-41A4-AF22-E274ACB874C7}" presName="rootText" presStyleLbl="node2" presStyleIdx="0" presStyleCnt="3" custLinFactNeighborX="504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A51BB2-D697-41A6-98A2-55DBB27F9D51}" type="pres">
      <dgm:prSet presAssocID="{AA814A4D-866B-41A4-AF22-E274ACB874C7}" presName="rootConnector" presStyleLbl="node2" presStyleIdx="0" presStyleCnt="3"/>
      <dgm:spPr/>
    </dgm:pt>
    <dgm:pt modelId="{D7E3AE9E-6E46-400F-9F12-F0E6B9EDA331}" type="pres">
      <dgm:prSet presAssocID="{AA814A4D-866B-41A4-AF22-E274ACB874C7}" presName="hierChild4" presStyleCnt="0"/>
      <dgm:spPr/>
    </dgm:pt>
    <dgm:pt modelId="{E50EFFD9-05A6-475C-9F10-02ECEA8D9701}" type="pres">
      <dgm:prSet presAssocID="{AA814A4D-866B-41A4-AF22-E274ACB874C7}" presName="hierChild5" presStyleCnt="0"/>
      <dgm:spPr/>
    </dgm:pt>
    <dgm:pt modelId="{C99C4FBF-B95B-4221-80F6-57E030F7668E}" type="pres">
      <dgm:prSet presAssocID="{27E197FC-58C0-480D-8D0B-B51DFB53082B}" presName="Name37" presStyleLbl="parChTrans1D2" presStyleIdx="1" presStyleCnt="3"/>
      <dgm:spPr/>
    </dgm:pt>
    <dgm:pt modelId="{F79F5AA9-9053-4888-8FAD-8B37607DC05B}" type="pres">
      <dgm:prSet presAssocID="{9A87B2F9-B345-4BAB-978B-A3CE567439CB}" presName="hierRoot2" presStyleCnt="0">
        <dgm:presLayoutVars>
          <dgm:hierBranch val="init"/>
        </dgm:presLayoutVars>
      </dgm:prSet>
      <dgm:spPr/>
    </dgm:pt>
    <dgm:pt modelId="{67D49241-0BD3-4294-8BEE-D2E35940368D}" type="pres">
      <dgm:prSet presAssocID="{9A87B2F9-B345-4BAB-978B-A3CE567439CB}" presName="rootComposite" presStyleCnt="0"/>
      <dgm:spPr/>
    </dgm:pt>
    <dgm:pt modelId="{3258EF5E-66BE-4E6D-8FF8-4763B07B5345}" type="pres">
      <dgm:prSet presAssocID="{9A87B2F9-B345-4BAB-978B-A3CE567439CB}" presName="rootText" presStyleLbl="node2" presStyleIdx="1" presStyleCnt="3" custLinFactY="57161" custLinFactNeighborX="574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BD68EF-7466-4087-A4E4-B4D3BF11A0ED}" type="pres">
      <dgm:prSet presAssocID="{9A87B2F9-B345-4BAB-978B-A3CE567439CB}" presName="rootConnector" presStyleLbl="node2" presStyleIdx="1" presStyleCnt="3"/>
      <dgm:spPr/>
    </dgm:pt>
    <dgm:pt modelId="{0E34AF86-ECC2-4C97-B502-680612E1B0C2}" type="pres">
      <dgm:prSet presAssocID="{9A87B2F9-B345-4BAB-978B-A3CE567439CB}" presName="hierChild4" presStyleCnt="0"/>
      <dgm:spPr/>
    </dgm:pt>
    <dgm:pt modelId="{B45E81D5-1174-449D-86D9-92C437601A83}" type="pres">
      <dgm:prSet presAssocID="{9A87B2F9-B345-4BAB-978B-A3CE567439CB}" presName="hierChild5" presStyleCnt="0"/>
      <dgm:spPr/>
    </dgm:pt>
    <dgm:pt modelId="{6B546D58-57F9-4A83-A544-1E78A9AD6C4D}" type="pres">
      <dgm:prSet presAssocID="{8F2EE21F-21DF-4F9F-AAC6-E419CAE3D9F1}" presName="Name37" presStyleLbl="parChTrans1D2" presStyleIdx="2" presStyleCnt="3"/>
      <dgm:spPr/>
    </dgm:pt>
    <dgm:pt modelId="{A28983B5-6C0A-4E71-913E-BDD8D84B719A}" type="pres">
      <dgm:prSet presAssocID="{4061BA4C-44FF-49F4-8A6A-BF36EB4BBEE8}" presName="hierRoot2" presStyleCnt="0">
        <dgm:presLayoutVars>
          <dgm:hierBranch val="init"/>
        </dgm:presLayoutVars>
      </dgm:prSet>
      <dgm:spPr/>
    </dgm:pt>
    <dgm:pt modelId="{5C5DD9CA-7B83-4B06-A05A-5BF974DD583A}" type="pres">
      <dgm:prSet presAssocID="{4061BA4C-44FF-49F4-8A6A-BF36EB4BBEE8}" presName="rootComposite" presStyleCnt="0"/>
      <dgm:spPr/>
    </dgm:pt>
    <dgm:pt modelId="{561742D8-2279-4094-87EA-CBFAF461E75F}" type="pres">
      <dgm:prSet presAssocID="{4061BA4C-44FF-49F4-8A6A-BF36EB4BBEE8}" presName="rootText" presStyleLbl="node2" presStyleIdx="2" presStyleCnt="3" custLinFactNeighborX="-49902" custLinFactNeighborY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D5B365-92FF-4D02-9822-E786DF35CF5C}" type="pres">
      <dgm:prSet presAssocID="{4061BA4C-44FF-49F4-8A6A-BF36EB4BBEE8}" presName="rootConnector" presStyleLbl="node2" presStyleIdx="2" presStyleCnt="3"/>
      <dgm:spPr/>
    </dgm:pt>
    <dgm:pt modelId="{4E4344ED-FC91-45EA-B1EA-0E612A160FA4}" type="pres">
      <dgm:prSet presAssocID="{4061BA4C-44FF-49F4-8A6A-BF36EB4BBEE8}" presName="hierChild4" presStyleCnt="0"/>
      <dgm:spPr/>
    </dgm:pt>
    <dgm:pt modelId="{C6014977-C131-4DA5-A496-FA5BFB280B50}" type="pres">
      <dgm:prSet presAssocID="{4061BA4C-44FF-49F4-8A6A-BF36EB4BBEE8}" presName="hierChild5" presStyleCnt="0"/>
      <dgm:spPr/>
    </dgm:pt>
    <dgm:pt modelId="{2E145667-BFF2-4D43-9A60-5B0C04B29A57}" type="pres">
      <dgm:prSet presAssocID="{3F1FC057-7560-437F-B183-2377211AA9A4}" presName="hierChild3" presStyleCnt="0"/>
      <dgm:spPr/>
    </dgm:pt>
  </dgm:ptLst>
  <dgm:cxnLst>
    <dgm:cxn modelId="{03C004DC-217A-4ED4-8643-00F9C4F49331}" type="presOf" srcId="{3F1FC057-7560-437F-B183-2377211AA9A4}" destId="{675F7D12-C913-4143-8833-9A6B4DEE025B}" srcOrd="0" destOrd="0" presId="urn:microsoft.com/office/officeart/2005/8/layout/orgChart1"/>
    <dgm:cxn modelId="{76042510-6282-48CB-B19A-2D696AD8CEB5}" type="presOf" srcId="{9A87B2F9-B345-4BAB-978B-A3CE567439CB}" destId="{9CBD68EF-7466-4087-A4E4-B4D3BF11A0ED}" srcOrd="1" destOrd="0" presId="urn:microsoft.com/office/officeart/2005/8/layout/orgChart1"/>
    <dgm:cxn modelId="{F710E35F-2A04-4114-BD59-505A42F207AC}" srcId="{3F1FC057-7560-437F-B183-2377211AA9A4}" destId="{9A87B2F9-B345-4BAB-978B-A3CE567439CB}" srcOrd="1" destOrd="0" parTransId="{27E197FC-58C0-480D-8D0B-B51DFB53082B}" sibTransId="{7C2C5488-35E8-42DA-85B8-1ABE7D0E23EE}"/>
    <dgm:cxn modelId="{D957102F-54DF-4245-95B4-342956DD3E94}" type="presOf" srcId="{8F2EE21F-21DF-4F9F-AAC6-E419CAE3D9F1}" destId="{6B546D58-57F9-4A83-A544-1E78A9AD6C4D}" srcOrd="0" destOrd="0" presId="urn:microsoft.com/office/officeart/2005/8/layout/orgChart1"/>
    <dgm:cxn modelId="{DD22B1E3-612D-425A-98A7-14DDDEC8AC3E}" type="presOf" srcId="{AA814A4D-866B-41A4-AF22-E274ACB874C7}" destId="{B1425344-3DA3-47D6-AA20-FBE92919D580}" srcOrd="0" destOrd="0" presId="urn:microsoft.com/office/officeart/2005/8/layout/orgChart1"/>
    <dgm:cxn modelId="{40DD4E25-3AC7-4923-BA7C-BB6865B3BBC5}" type="presOf" srcId="{9A87B2F9-B345-4BAB-978B-A3CE567439CB}" destId="{3258EF5E-66BE-4E6D-8FF8-4763B07B5345}" srcOrd="0" destOrd="0" presId="urn:microsoft.com/office/officeart/2005/8/layout/orgChart1"/>
    <dgm:cxn modelId="{597797E8-E371-4659-AC0A-007CFA502E5C}" type="presOf" srcId="{3F1FC057-7560-437F-B183-2377211AA9A4}" destId="{79ECC0E9-8E88-474F-A2E1-75E49C3A49E0}" srcOrd="1" destOrd="0" presId="urn:microsoft.com/office/officeart/2005/8/layout/orgChart1"/>
    <dgm:cxn modelId="{4CDD22F9-DB8F-4D24-8514-DE239615BC85}" type="presOf" srcId="{4061BA4C-44FF-49F4-8A6A-BF36EB4BBEE8}" destId="{54D5B365-92FF-4D02-9822-E786DF35CF5C}" srcOrd="1" destOrd="0" presId="urn:microsoft.com/office/officeart/2005/8/layout/orgChart1"/>
    <dgm:cxn modelId="{171559D4-05CB-49FD-BEC4-C5B5303F46A8}" srcId="{3F1FC057-7560-437F-B183-2377211AA9A4}" destId="{AA814A4D-866B-41A4-AF22-E274ACB874C7}" srcOrd="0" destOrd="0" parTransId="{EAA1C1EA-0090-4C03-BA1A-9E9FA5D6D5F6}" sibTransId="{AC34E036-C0FE-4827-852A-9DF1077E8DE7}"/>
    <dgm:cxn modelId="{1912DB36-D2F2-4C14-A6C4-91D3DE25261F}" type="presOf" srcId="{4061BA4C-44FF-49F4-8A6A-BF36EB4BBEE8}" destId="{561742D8-2279-4094-87EA-CBFAF461E75F}" srcOrd="0" destOrd="0" presId="urn:microsoft.com/office/officeart/2005/8/layout/orgChart1"/>
    <dgm:cxn modelId="{B0F7880E-8B90-4976-B21B-A74B56CFCEB2}" type="presOf" srcId="{39ED10B4-6704-4870-8857-34EEA4A6B7B1}" destId="{51A0AE2A-2EE1-402F-9612-0BBF6A81B7EA}" srcOrd="0" destOrd="0" presId="urn:microsoft.com/office/officeart/2005/8/layout/orgChart1"/>
    <dgm:cxn modelId="{9E71D96C-27DF-4F59-9709-D9010CDCC49A}" srcId="{39ED10B4-6704-4870-8857-34EEA4A6B7B1}" destId="{3F1FC057-7560-437F-B183-2377211AA9A4}" srcOrd="0" destOrd="0" parTransId="{477799F2-06A2-4951-AABE-3130B6A4C6E8}" sibTransId="{6EB6D8C1-5B6D-4DE5-B387-BCC899F34795}"/>
    <dgm:cxn modelId="{7490712D-C1AE-480A-8B4A-C8BF40129529}" type="presOf" srcId="{EAA1C1EA-0090-4C03-BA1A-9E9FA5D6D5F6}" destId="{B15641D6-FFCA-4278-847F-DC8CF3D9A3AC}" srcOrd="0" destOrd="0" presId="urn:microsoft.com/office/officeart/2005/8/layout/orgChart1"/>
    <dgm:cxn modelId="{8A6A7585-E6D3-4005-B397-97AF4F8D5EF8}" type="presOf" srcId="{27E197FC-58C0-480D-8D0B-B51DFB53082B}" destId="{C99C4FBF-B95B-4221-80F6-57E030F7668E}" srcOrd="0" destOrd="0" presId="urn:microsoft.com/office/officeart/2005/8/layout/orgChart1"/>
    <dgm:cxn modelId="{F8863E9A-1B5E-4649-B410-871C03D0BD99}" srcId="{3F1FC057-7560-437F-B183-2377211AA9A4}" destId="{4061BA4C-44FF-49F4-8A6A-BF36EB4BBEE8}" srcOrd="2" destOrd="0" parTransId="{8F2EE21F-21DF-4F9F-AAC6-E419CAE3D9F1}" sibTransId="{B1F43A26-94D2-49F7-A829-602072B1AE1A}"/>
    <dgm:cxn modelId="{36C5B8DC-BEF7-44E1-BFF0-7E17BD448721}" type="presOf" srcId="{AA814A4D-866B-41A4-AF22-E274ACB874C7}" destId="{25A51BB2-D697-41A6-98A2-55DBB27F9D51}" srcOrd="1" destOrd="0" presId="urn:microsoft.com/office/officeart/2005/8/layout/orgChart1"/>
    <dgm:cxn modelId="{DB90D330-5880-4775-824C-917C720A806C}" type="presParOf" srcId="{51A0AE2A-2EE1-402F-9612-0BBF6A81B7EA}" destId="{C951ED0B-A462-4FBF-8EDE-A94212501C57}" srcOrd="0" destOrd="0" presId="urn:microsoft.com/office/officeart/2005/8/layout/orgChart1"/>
    <dgm:cxn modelId="{47E6E08D-A4F5-42BC-BCDD-5C131CBB42E9}" type="presParOf" srcId="{C951ED0B-A462-4FBF-8EDE-A94212501C57}" destId="{F37A9DE5-CE15-4C81-B83B-D7653740E0B0}" srcOrd="0" destOrd="0" presId="urn:microsoft.com/office/officeart/2005/8/layout/orgChart1"/>
    <dgm:cxn modelId="{F5D3D864-3F4A-441E-BA17-81F02CD9F91B}" type="presParOf" srcId="{F37A9DE5-CE15-4C81-B83B-D7653740E0B0}" destId="{675F7D12-C913-4143-8833-9A6B4DEE025B}" srcOrd="0" destOrd="0" presId="urn:microsoft.com/office/officeart/2005/8/layout/orgChart1"/>
    <dgm:cxn modelId="{DA81F348-3E28-4DBC-AE43-E53D0EAF6FA7}" type="presParOf" srcId="{F37A9DE5-CE15-4C81-B83B-D7653740E0B0}" destId="{79ECC0E9-8E88-474F-A2E1-75E49C3A49E0}" srcOrd="1" destOrd="0" presId="urn:microsoft.com/office/officeart/2005/8/layout/orgChart1"/>
    <dgm:cxn modelId="{B3EBCDA7-5926-4F39-BCBF-B03AB4E207F0}" type="presParOf" srcId="{C951ED0B-A462-4FBF-8EDE-A94212501C57}" destId="{DF1DD62E-374B-47CC-981B-DCE431F70000}" srcOrd="1" destOrd="0" presId="urn:microsoft.com/office/officeart/2005/8/layout/orgChart1"/>
    <dgm:cxn modelId="{313FEBEA-A844-4084-A74C-F6C81C891954}" type="presParOf" srcId="{DF1DD62E-374B-47CC-981B-DCE431F70000}" destId="{B15641D6-FFCA-4278-847F-DC8CF3D9A3AC}" srcOrd="0" destOrd="0" presId="urn:microsoft.com/office/officeart/2005/8/layout/orgChart1"/>
    <dgm:cxn modelId="{8A5F75BF-A95E-4E75-95D3-5207809C0540}" type="presParOf" srcId="{DF1DD62E-374B-47CC-981B-DCE431F70000}" destId="{30177147-2BB3-438E-95C2-3AC259DF5560}" srcOrd="1" destOrd="0" presId="urn:microsoft.com/office/officeart/2005/8/layout/orgChart1"/>
    <dgm:cxn modelId="{F0BB69B9-BA53-409F-8581-FDC9EC36B671}" type="presParOf" srcId="{30177147-2BB3-438E-95C2-3AC259DF5560}" destId="{331DDD82-147B-404A-8609-8A604AA9D8AF}" srcOrd="0" destOrd="0" presId="urn:microsoft.com/office/officeart/2005/8/layout/orgChart1"/>
    <dgm:cxn modelId="{45A8DFB6-EA3E-4DEC-B592-E7D49DDD9D18}" type="presParOf" srcId="{331DDD82-147B-404A-8609-8A604AA9D8AF}" destId="{B1425344-3DA3-47D6-AA20-FBE92919D580}" srcOrd="0" destOrd="0" presId="urn:microsoft.com/office/officeart/2005/8/layout/orgChart1"/>
    <dgm:cxn modelId="{5B700F2F-9CD2-435C-86E4-394F3BE9E7F9}" type="presParOf" srcId="{331DDD82-147B-404A-8609-8A604AA9D8AF}" destId="{25A51BB2-D697-41A6-98A2-55DBB27F9D51}" srcOrd="1" destOrd="0" presId="urn:microsoft.com/office/officeart/2005/8/layout/orgChart1"/>
    <dgm:cxn modelId="{B4EE04CD-178E-4B12-B032-DC3C5964AD9E}" type="presParOf" srcId="{30177147-2BB3-438E-95C2-3AC259DF5560}" destId="{D7E3AE9E-6E46-400F-9F12-F0E6B9EDA331}" srcOrd="1" destOrd="0" presId="urn:microsoft.com/office/officeart/2005/8/layout/orgChart1"/>
    <dgm:cxn modelId="{DDFC5DB1-B344-46A2-A98D-E2359DB0CC94}" type="presParOf" srcId="{30177147-2BB3-438E-95C2-3AC259DF5560}" destId="{E50EFFD9-05A6-475C-9F10-02ECEA8D9701}" srcOrd="2" destOrd="0" presId="urn:microsoft.com/office/officeart/2005/8/layout/orgChart1"/>
    <dgm:cxn modelId="{09852B5E-30DF-42B1-A218-BD70E1BE8965}" type="presParOf" srcId="{DF1DD62E-374B-47CC-981B-DCE431F70000}" destId="{C99C4FBF-B95B-4221-80F6-57E030F7668E}" srcOrd="2" destOrd="0" presId="urn:microsoft.com/office/officeart/2005/8/layout/orgChart1"/>
    <dgm:cxn modelId="{F0170EFD-8BAC-463D-AC9C-1D261E56FD3D}" type="presParOf" srcId="{DF1DD62E-374B-47CC-981B-DCE431F70000}" destId="{F79F5AA9-9053-4888-8FAD-8B37607DC05B}" srcOrd="3" destOrd="0" presId="urn:microsoft.com/office/officeart/2005/8/layout/orgChart1"/>
    <dgm:cxn modelId="{F59D8176-B802-4153-8600-504EE06D6E9F}" type="presParOf" srcId="{F79F5AA9-9053-4888-8FAD-8B37607DC05B}" destId="{67D49241-0BD3-4294-8BEE-D2E35940368D}" srcOrd="0" destOrd="0" presId="urn:microsoft.com/office/officeart/2005/8/layout/orgChart1"/>
    <dgm:cxn modelId="{E291281F-9AE9-4D57-9E48-28B2CADCEE1C}" type="presParOf" srcId="{67D49241-0BD3-4294-8BEE-D2E35940368D}" destId="{3258EF5E-66BE-4E6D-8FF8-4763B07B5345}" srcOrd="0" destOrd="0" presId="urn:microsoft.com/office/officeart/2005/8/layout/orgChart1"/>
    <dgm:cxn modelId="{47499230-CF14-4B2C-8FF3-A048FD62A206}" type="presParOf" srcId="{67D49241-0BD3-4294-8BEE-D2E35940368D}" destId="{9CBD68EF-7466-4087-A4E4-B4D3BF11A0ED}" srcOrd="1" destOrd="0" presId="urn:microsoft.com/office/officeart/2005/8/layout/orgChart1"/>
    <dgm:cxn modelId="{912C861B-90AD-4CB9-BD77-23233D6F9AAB}" type="presParOf" srcId="{F79F5AA9-9053-4888-8FAD-8B37607DC05B}" destId="{0E34AF86-ECC2-4C97-B502-680612E1B0C2}" srcOrd="1" destOrd="0" presId="urn:microsoft.com/office/officeart/2005/8/layout/orgChart1"/>
    <dgm:cxn modelId="{EC46BAD1-08D1-4DC4-9A51-2CAE0F9847EF}" type="presParOf" srcId="{F79F5AA9-9053-4888-8FAD-8B37607DC05B}" destId="{B45E81D5-1174-449D-86D9-92C437601A83}" srcOrd="2" destOrd="0" presId="urn:microsoft.com/office/officeart/2005/8/layout/orgChart1"/>
    <dgm:cxn modelId="{F9C861CB-5C1C-4DA9-B5CA-BC8458E4D9A6}" type="presParOf" srcId="{DF1DD62E-374B-47CC-981B-DCE431F70000}" destId="{6B546D58-57F9-4A83-A544-1E78A9AD6C4D}" srcOrd="4" destOrd="0" presId="urn:microsoft.com/office/officeart/2005/8/layout/orgChart1"/>
    <dgm:cxn modelId="{AC8DBD07-240C-45CB-BD3C-B62175157CF1}" type="presParOf" srcId="{DF1DD62E-374B-47CC-981B-DCE431F70000}" destId="{A28983B5-6C0A-4E71-913E-BDD8D84B719A}" srcOrd="5" destOrd="0" presId="urn:microsoft.com/office/officeart/2005/8/layout/orgChart1"/>
    <dgm:cxn modelId="{5AE73210-89B1-4981-A426-F73BD49B632C}" type="presParOf" srcId="{A28983B5-6C0A-4E71-913E-BDD8D84B719A}" destId="{5C5DD9CA-7B83-4B06-A05A-5BF974DD583A}" srcOrd="0" destOrd="0" presId="urn:microsoft.com/office/officeart/2005/8/layout/orgChart1"/>
    <dgm:cxn modelId="{B321D12B-7AED-4830-90B9-DB7CA64DD265}" type="presParOf" srcId="{5C5DD9CA-7B83-4B06-A05A-5BF974DD583A}" destId="{561742D8-2279-4094-87EA-CBFAF461E75F}" srcOrd="0" destOrd="0" presId="urn:microsoft.com/office/officeart/2005/8/layout/orgChart1"/>
    <dgm:cxn modelId="{0988BE5B-23AD-4323-BE04-0F755E1EB816}" type="presParOf" srcId="{5C5DD9CA-7B83-4B06-A05A-5BF974DD583A}" destId="{54D5B365-92FF-4D02-9822-E786DF35CF5C}" srcOrd="1" destOrd="0" presId="urn:microsoft.com/office/officeart/2005/8/layout/orgChart1"/>
    <dgm:cxn modelId="{4918938F-B907-4158-83CC-6CAB4656B1A6}" type="presParOf" srcId="{A28983B5-6C0A-4E71-913E-BDD8D84B719A}" destId="{4E4344ED-FC91-45EA-B1EA-0E612A160FA4}" srcOrd="1" destOrd="0" presId="urn:microsoft.com/office/officeart/2005/8/layout/orgChart1"/>
    <dgm:cxn modelId="{5CC40B0A-2BAE-42ED-B338-B2B6764C9983}" type="presParOf" srcId="{A28983B5-6C0A-4E71-913E-BDD8D84B719A}" destId="{C6014977-C131-4DA5-A496-FA5BFB280B50}" srcOrd="2" destOrd="0" presId="urn:microsoft.com/office/officeart/2005/8/layout/orgChart1"/>
    <dgm:cxn modelId="{C6EE902D-2632-40F9-A35C-5605B5DD3577}" type="presParOf" srcId="{C951ED0B-A462-4FBF-8EDE-A94212501C57}" destId="{2E145667-BFF2-4D43-9A60-5B0C04B29A5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80924-DA8D-42F6-A7B2-5BDEAB6D3E8F}">
      <dsp:nvSpPr>
        <dsp:cNvPr id="0" name=""/>
        <dsp:cNvSpPr/>
      </dsp:nvSpPr>
      <dsp:spPr>
        <a:xfrm>
          <a:off x="2139949" y="2308489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/>
            <a:t>Залежно від сутності конфлікту </a:t>
          </a:r>
          <a:endParaRPr lang="ru-RU" sz="1700" b="1" kern="1200" dirty="0"/>
        </a:p>
      </dsp:txBody>
      <dsp:txXfrm>
        <a:off x="2139949" y="2308489"/>
        <a:ext cx="1603375" cy="801687"/>
      </dsp:txXfrm>
    </dsp:sp>
    <dsp:sp modelId="{6E00232E-F71F-47FB-A61B-B8D4BDE45713}">
      <dsp:nvSpPr>
        <dsp:cNvPr id="0" name=""/>
        <dsp:cNvSpPr/>
      </dsp:nvSpPr>
      <dsp:spPr>
        <a:xfrm rot="17132988">
          <a:off x="2867790" y="1543592"/>
          <a:ext cx="239241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392419" y="13315"/>
              </a:lnTo>
            </a:path>
          </a:pathLst>
        </a:custGeom>
        <a:noFill/>
        <a:ln w="15875" cap="rnd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004189" y="1497097"/>
        <a:ext cx="119620" cy="119620"/>
      </dsp:txXfrm>
    </dsp:sp>
    <dsp:sp modelId="{FC440BC7-9605-4883-8B71-37D9E75C19A5}">
      <dsp:nvSpPr>
        <dsp:cNvPr id="0" name=""/>
        <dsp:cNvSpPr/>
      </dsp:nvSpPr>
      <dsp:spPr>
        <a:xfrm>
          <a:off x="4384675" y="3638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Реальний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конфлікт</a:t>
          </a:r>
          <a:endParaRPr lang="ru-RU" sz="1700" kern="1200" dirty="0"/>
        </a:p>
      </dsp:txBody>
      <dsp:txXfrm>
        <a:off x="4384675" y="3638"/>
        <a:ext cx="1603375" cy="801687"/>
      </dsp:txXfrm>
    </dsp:sp>
    <dsp:sp modelId="{674D1231-CDD5-44E6-9E2A-F9F0D4487078}">
      <dsp:nvSpPr>
        <dsp:cNvPr id="0" name=""/>
        <dsp:cNvSpPr/>
      </dsp:nvSpPr>
      <dsp:spPr>
        <a:xfrm rot="18944884">
          <a:off x="3459677" y="1998385"/>
          <a:ext cx="199947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99477" y="13315"/>
              </a:lnTo>
            </a:path>
          </a:pathLst>
        </a:custGeom>
        <a:noFill/>
        <a:ln w="15875" cap="rnd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409429" y="1961714"/>
        <a:ext cx="99973" cy="99973"/>
      </dsp:txXfrm>
    </dsp:sp>
    <dsp:sp modelId="{2648F527-86E8-4899-8023-6B7707DE439F}">
      <dsp:nvSpPr>
        <dsp:cNvPr id="0" name=""/>
        <dsp:cNvSpPr/>
      </dsp:nvSpPr>
      <dsp:spPr>
        <a:xfrm>
          <a:off x="5175507" y="913224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Випадковий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або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умовний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конфлікт</a:t>
          </a:r>
          <a:endParaRPr lang="ru-RU" sz="1700" kern="1200" dirty="0"/>
        </a:p>
      </dsp:txBody>
      <dsp:txXfrm>
        <a:off x="5175507" y="913224"/>
        <a:ext cx="1603375" cy="801687"/>
      </dsp:txXfrm>
    </dsp:sp>
    <dsp:sp modelId="{3555722D-6F55-4989-AEAD-D018E3665071}">
      <dsp:nvSpPr>
        <dsp:cNvPr id="0" name=""/>
        <dsp:cNvSpPr/>
      </dsp:nvSpPr>
      <dsp:spPr>
        <a:xfrm rot="20886506">
          <a:off x="3718677" y="2459355"/>
          <a:ext cx="229701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297019" y="13315"/>
              </a:lnTo>
            </a:path>
          </a:pathLst>
        </a:custGeom>
        <a:noFill/>
        <a:ln w="15875" cap="rnd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809761" y="2415245"/>
        <a:ext cx="114850" cy="114850"/>
      </dsp:txXfrm>
    </dsp:sp>
    <dsp:sp modelId="{C9E36E7C-8766-4E99-A1B7-6CF37D570345}">
      <dsp:nvSpPr>
        <dsp:cNvPr id="0" name=""/>
        <dsp:cNvSpPr/>
      </dsp:nvSpPr>
      <dsp:spPr>
        <a:xfrm>
          <a:off x="5991048" y="1835165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Зміщений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конфлікт</a:t>
          </a:r>
          <a:endParaRPr lang="ru-RU" sz="1700" kern="1200" dirty="0"/>
        </a:p>
      </dsp:txBody>
      <dsp:txXfrm>
        <a:off x="5991048" y="1835165"/>
        <a:ext cx="1603375" cy="801687"/>
      </dsp:txXfrm>
    </dsp:sp>
    <dsp:sp modelId="{577613BF-34EC-4AE8-A419-E2CC4F64F2F2}">
      <dsp:nvSpPr>
        <dsp:cNvPr id="0" name=""/>
        <dsp:cNvSpPr/>
      </dsp:nvSpPr>
      <dsp:spPr>
        <a:xfrm rot="659029">
          <a:off x="3722352" y="2914145"/>
          <a:ext cx="228966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289667" y="13315"/>
              </a:lnTo>
            </a:path>
          </a:pathLst>
        </a:custGeom>
        <a:noFill/>
        <a:ln w="15875" cap="rnd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809945" y="2870218"/>
        <a:ext cx="114483" cy="114483"/>
      </dsp:txXfrm>
    </dsp:sp>
    <dsp:sp modelId="{53B1F08F-F18F-4060-9714-BC8E5D98560C}">
      <dsp:nvSpPr>
        <dsp:cNvPr id="0" name=""/>
        <dsp:cNvSpPr/>
      </dsp:nvSpPr>
      <dsp:spPr>
        <a:xfrm>
          <a:off x="5991048" y="2744744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Помилково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дописаний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конфлікт</a:t>
          </a:r>
          <a:endParaRPr lang="ru-RU" sz="1700" kern="1200" dirty="0"/>
        </a:p>
      </dsp:txBody>
      <dsp:txXfrm>
        <a:off x="5991048" y="2744744"/>
        <a:ext cx="1603375" cy="801687"/>
      </dsp:txXfrm>
    </dsp:sp>
    <dsp:sp modelId="{CF883617-BE97-4F16-9A81-A42B413502D7}">
      <dsp:nvSpPr>
        <dsp:cNvPr id="0" name=""/>
        <dsp:cNvSpPr/>
      </dsp:nvSpPr>
      <dsp:spPr>
        <a:xfrm rot="2639313">
          <a:off x="3466534" y="3381296"/>
          <a:ext cx="197340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73402" y="13315"/>
              </a:lnTo>
            </a:path>
          </a:pathLst>
        </a:custGeom>
        <a:noFill/>
        <a:ln w="15875" cap="rnd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403900" y="3345276"/>
        <a:ext cx="98670" cy="98670"/>
      </dsp:txXfrm>
    </dsp:sp>
    <dsp:sp modelId="{6CB486E8-C8C8-4E8C-B5B7-2520D4572E96}">
      <dsp:nvSpPr>
        <dsp:cNvPr id="0" name=""/>
        <dsp:cNvSpPr/>
      </dsp:nvSpPr>
      <dsp:spPr>
        <a:xfrm>
          <a:off x="5163145" y="3679046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Латен</a:t>
          </a:r>
          <a:r>
            <a:rPr lang="uk-UA" sz="1700" kern="1200" dirty="0" smtClean="0"/>
            <a:t>т</a:t>
          </a:r>
          <a:r>
            <a:rPr lang="ru-RU" sz="1700" kern="1200" dirty="0" err="1" smtClean="0"/>
            <a:t>ний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конфлікт</a:t>
          </a:r>
          <a:endParaRPr lang="ru-RU" sz="1700" kern="1200" dirty="0"/>
        </a:p>
      </dsp:txBody>
      <dsp:txXfrm>
        <a:off x="5163145" y="3679046"/>
        <a:ext cx="1603375" cy="801687"/>
      </dsp:txXfrm>
    </dsp:sp>
    <dsp:sp modelId="{1C277537-B9EC-4FFD-8978-70EB42AA0B8A}">
      <dsp:nvSpPr>
        <dsp:cNvPr id="0" name=""/>
        <dsp:cNvSpPr/>
      </dsp:nvSpPr>
      <dsp:spPr>
        <a:xfrm rot="4467012">
          <a:off x="2867790" y="3848443"/>
          <a:ext cx="239241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2392419" y="13315"/>
              </a:lnTo>
            </a:path>
          </a:pathLst>
        </a:custGeom>
        <a:noFill/>
        <a:ln w="15875" cap="rnd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004189" y="3801948"/>
        <a:ext cx="119620" cy="119620"/>
      </dsp:txXfrm>
    </dsp:sp>
    <dsp:sp modelId="{910A5716-1624-4557-86E2-A6D7AF4448F7}">
      <dsp:nvSpPr>
        <dsp:cNvPr id="0" name=""/>
        <dsp:cNvSpPr/>
      </dsp:nvSpPr>
      <dsp:spPr>
        <a:xfrm>
          <a:off x="4384675" y="4613341"/>
          <a:ext cx="1603375" cy="8016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Хибний конфлікт</a:t>
          </a:r>
          <a:endParaRPr lang="ru-RU" sz="1700" kern="1200" dirty="0"/>
        </a:p>
      </dsp:txBody>
      <dsp:txXfrm>
        <a:off x="4384675" y="4613341"/>
        <a:ext cx="1603375" cy="8016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7605F-EA79-4E33-AE6F-0CE5F5E6C0E4}">
      <dsp:nvSpPr>
        <dsp:cNvPr id="0" name=""/>
        <dsp:cNvSpPr/>
      </dsp:nvSpPr>
      <dsp:spPr>
        <a:xfrm>
          <a:off x="4525621" y="3304946"/>
          <a:ext cx="1191516" cy="1787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748"/>
              </a:lnTo>
              <a:lnTo>
                <a:pt x="1191516" y="1582748"/>
              </a:lnTo>
              <a:lnTo>
                <a:pt x="1191516" y="1787801"/>
              </a:lnTo>
            </a:path>
          </a:pathLst>
        </a:custGeom>
        <a:noFill/>
        <a:ln w="25400" cap="rnd" cmpd="sng" algn="ctr">
          <a:solidFill>
            <a:schemeClr val="accent2"/>
          </a:solidFill>
          <a:prstDash val="solid"/>
        </a:ln>
        <a:effectLst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62638F62-3A3C-4716-B05B-56A5C6546F8D}">
      <dsp:nvSpPr>
        <dsp:cNvPr id="0" name=""/>
        <dsp:cNvSpPr/>
      </dsp:nvSpPr>
      <dsp:spPr>
        <a:xfrm>
          <a:off x="4525621" y="3304946"/>
          <a:ext cx="1181498" cy="410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53"/>
              </a:lnTo>
              <a:lnTo>
                <a:pt x="1181498" y="205053"/>
              </a:lnTo>
              <a:lnTo>
                <a:pt x="1181498" y="410106"/>
              </a:lnTo>
            </a:path>
          </a:pathLst>
        </a:custGeom>
        <a:noFill/>
        <a:ln w="25400" cap="rnd" cmpd="sng" algn="ctr">
          <a:solidFill>
            <a:schemeClr val="accent2"/>
          </a:solidFill>
          <a:prstDash val="solid"/>
        </a:ln>
        <a:effectLst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206F0085-7A35-4844-8E34-3839D76A4F60}">
      <dsp:nvSpPr>
        <dsp:cNvPr id="0" name=""/>
        <dsp:cNvSpPr/>
      </dsp:nvSpPr>
      <dsp:spPr>
        <a:xfrm>
          <a:off x="3344122" y="3304946"/>
          <a:ext cx="1181498" cy="410106"/>
        </a:xfrm>
        <a:custGeom>
          <a:avLst/>
          <a:gdLst/>
          <a:ahLst/>
          <a:cxnLst/>
          <a:rect l="0" t="0" r="0" b="0"/>
          <a:pathLst>
            <a:path>
              <a:moveTo>
                <a:pt x="1181498" y="0"/>
              </a:moveTo>
              <a:lnTo>
                <a:pt x="1181498" y="205053"/>
              </a:lnTo>
              <a:lnTo>
                <a:pt x="0" y="205053"/>
              </a:lnTo>
              <a:lnTo>
                <a:pt x="0" y="410106"/>
              </a:lnTo>
            </a:path>
          </a:pathLst>
        </a:custGeom>
        <a:noFill/>
        <a:ln w="25400" cap="rnd" cmpd="sng" algn="ctr">
          <a:solidFill>
            <a:schemeClr val="accent2"/>
          </a:solidFill>
          <a:prstDash val="solid"/>
        </a:ln>
        <a:effectLst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00887D45-4B21-4B55-892A-66998D94BD4D}">
      <dsp:nvSpPr>
        <dsp:cNvPr id="0" name=""/>
        <dsp:cNvSpPr/>
      </dsp:nvSpPr>
      <dsp:spPr>
        <a:xfrm>
          <a:off x="3334182" y="3304946"/>
          <a:ext cx="1191438" cy="1787801"/>
        </a:xfrm>
        <a:custGeom>
          <a:avLst/>
          <a:gdLst/>
          <a:ahLst/>
          <a:cxnLst/>
          <a:rect l="0" t="0" r="0" b="0"/>
          <a:pathLst>
            <a:path>
              <a:moveTo>
                <a:pt x="1191438" y="0"/>
              </a:moveTo>
              <a:lnTo>
                <a:pt x="1191438" y="1582748"/>
              </a:lnTo>
              <a:lnTo>
                <a:pt x="0" y="1582748"/>
              </a:lnTo>
              <a:lnTo>
                <a:pt x="0" y="1787801"/>
              </a:lnTo>
            </a:path>
          </a:pathLst>
        </a:custGeom>
        <a:noFill/>
        <a:ln w="25400" cap="rnd" cmpd="sng" algn="ctr">
          <a:solidFill>
            <a:schemeClr val="accent2"/>
          </a:solidFill>
          <a:prstDash val="solid"/>
        </a:ln>
        <a:effectLst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C8EB2B10-F280-4C02-9D14-FE90AD80FAB9}">
      <dsp:nvSpPr>
        <dsp:cNvPr id="0" name=""/>
        <dsp:cNvSpPr/>
      </dsp:nvSpPr>
      <dsp:spPr>
        <a:xfrm>
          <a:off x="3549176" y="2328501"/>
          <a:ext cx="1952889" cy="97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/>
            <a:t>Залежно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від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сфери</a:t>
          </a:r>
          <a:r>
            <a:rPr lang="ru-RU" sz="1700" b="1" kern="1200" dirty="0" smtClean="0"/>
            <a:t> </a:t>
          </a:r>
          <a:r>
            <a:rPr lang="ru-RU" sz="1700" b="1" kern="1200" dirty="0" err="1" smtClean="0"/>
            <a:t>життєдіяльності</a:t>
          </a:r>
          <a:r>
            <a:rPr lang="ru-RU" sz="1700" b="1" kern="1200" dirty="0" smtClean="0"/>
            <a:t> людей </a:t>
          </a:r>
          <a:endParaRPr lang="ru-RU" sz="1700" b="1" kern="1200" dirty="0"/>
        </a:p>
      </dsp:txBody>
      <dsp:txXfrm>
        <a:off x="3549176" y="2328501"/>
        <a:ext cx="1952889" cy="976444"/>
      </dsp:txXfrm>
    </dsp:sp>
    <dsp:sp modelId="{983E7073-0DCF-4BFB-8168-B99ABE672F44}">
      <dsp:nvSpPr>
        <dsp:cNvPr id="0" name=""/>
        <dsp:cNvSpPr/>
      </dsp:nvSpPr>
      <dsp:spPr>
        <a:xfrm>
          <a:off x="2357737" y="5092748"/>
          <a:ext cx="1952889" cy="97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Виробничі</a:t>
          </a:r>
          <a:r>
            <a:rPr lang="ru-RU" sz="1700" kern="1200" dirty="0" smtClean="0"/>
            <a:t> </a:t>
          </a:r>
          <a:endParaRPr lang="ru-RU" sz="1700" kern="1200" dirty="0"/>
        </a:p>
      </dsp:txBody>
      <dsp:txXfrm>
        <a:off x="2357737" y="5092748"/>
        <a:ext cx="1952889" cy="976444"/>
      </dsp:txXfrm>
    </dsp:sp>
    <dsp:sp modelId="{5FAB62F8-927F-4FB0-879F-526E424D4445}">
      <dsp:nvSpPr>
        <dsp:cNvPr id="0" name=""/>
        <dsp:cNvSpPr/>
      </dsp:nvSpPr>
      <dsp:spPr>
        <a:xfrm>
          <a:off x="2367678" y="3715053"/>
          <a:ext cx="1952889" cy="97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Громадські</a:t>
          </a:r>
          <a:r>
            <a:rPr lang="ru-RU" sz="1700" kern="1200" dirty="0" smtClean="0"/>
            <a:t> </a:t>
          </a:r>
          <a:endParaRPr lang="ru-RU" sz="1700" kern="1200" dirty="0"/>
        </a:p>
      </dsp:txBody>
      <dsp:txXfrm>
        <a:off x="2367678" y="3715053"/>
        <a:ext cx="1952889" cy="976444"/>
      </dsp:txXfrm>
    </dsp:sp>
    <dsp:sp modelId="{FD675A66-F3D1-4077-B4C7-3C2EA389FA63}">
      <dsp:nvSpPr>
        <dsp:cNvPr id="0" name=""/>
        <dsp:cNvSpPr/>
      </dsp:nvSpPr>
      <dsp:spPr>
        <a:xfrm>
          <a:off x="4730674" y="3715053"/>
          <a:ext cx="1952889" cy="97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Політичні</a:t>
          </a:r>
          <a:endParaRPr lang="ru-RU" sz="1700" kern="1200" dirty="0"/>
        </a:p>
      </dsp:txBody>
      <dsp:txXfrm>
        <a:off x="4730674" y="3715053"/>
        <a:ext cx="1952889" cy="976444"/>
      </dsp:txXfrm>
    </dsp:sp>
    <dsp:sp modelId="{8D67DAC6-FF6D-4B48-837B-0E221A05C5F7}">
      <dsp:nvSpPr>
        <dsp:cNvPr id="0" name=""/>
        <dsp:cNvSpPr/>
      </dsp:nvSpPr>
      <dsp:spPr>
        <a:xfrm>
          <a:off x="4740692" y="5092748"/>
          <a:ext cx="1952889" cy="976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Побутові</a:t>
          </a:r>
          <a:r>
            <a:rPr lang="ru-RU" sz="1700" kern="1200" dirty="0" smtClean="0"/>
            <a:t> </a:t>
          </a:r>
          <a:endParaRPr lang="ru-RU" sz="1700" kern="1200" dirty="0"/>
        </a:p>
      </dsp:txBody>
      <dsp:txXfrm>
        <a:off x="4740692" y="5092748"/>
        <a:ext cx="1952889" cy="9764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0E606-7198-4566-BA1C-4A75506C5354}">
      <dsp:nvSpPr>
        <dsp:cNvPr id="0" name=""/>
        <dsp:cNvSpPr/>
      </dsp:nvSpPr>
      <dsp:spPr>
        <a:xfrm>
          <a:off x="2313276" y="2937530"/>
          <a:ext cx="736106" cy="2373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8053" y="0"/>
              </a:lnTo>
              <a:lnTo>
                <a:pt x="368053" y="2373942"/>
              </a:lnTo>
              <a:lnTo>
                <a:pt x="736106" y="2373942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D67FC-CAEE-4B41-ACC0-C2BCA734A7DC}">
      <dsp:nvSpPr>
        <dsp:cNvPr id="0" name=""/>
        <dsp:cNvSpPr/>
      </dsp:nvSpPr>
      <dsp:spPr>
        <a:xfrm>
          <a:off x="2313276" y="2937530"/>
          <a:ext cx="736106" cy="79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8053" y="0"/>
              </a:lnTo>
              <a:lnTo>
                <a:pt x="368053" y="791314"/>
              </a:lnTo>
              <a:lnTo>
                <a:pt x="736106" y="791314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C83E4-580D-419A-A858-46B7D6CFDDA4}">
      <dsp:nvSpPr>
        <dsp:cNvPr id="0" name=""/>
        <dsp:cNvSpPr/>
      </dsp:nvSpPr>
      <dsp:spPr>
        <a:xfrm>
          <a:off x="2313276" y="2146216"/>
          <a:ext cx="736106" cy="791314"/>
        </a:xfrm>
        <a:custGeom>
          <a:avLst/>
          <a:gdLst/>
          <a:ahLst/>
          <a:cxnLst/>
          <a:rect l="0" t="0" r="0" b="0"/>
          <a:pathLst>
            <a:path>
              <a:moveTo>
                <a:pt x="0" y="791314"/>
              </a:moveTo>
              <a:lnTo>
                <a:pt x="368053" y="791314"/>
              </a:lnTo>
              <a:lnTo>
                <a:pt x="368053" y="0"/>
              </a:lnTo>
              <a:lnTo>
                <a:pt x="736106" y="0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D1518-AE08-46D3-8308-0DF4E957FB20}">
      <dsp:nvSpPr>
        <dsp:cNvPr id="0" name=""/>
        <dsp:cNvSpPr/>
      </dsp:nvSpPr>
      <dsp:spPr>
        <a:xfrm>
          <a:off x="2313276" y="563587"/>
          <a:ext cx="736106" cy="2373942"/>
        </a:xfrm>
        <a:custGeom>
          <a:avLst/>
          <a:gdLst/>
          <a:ahLst/>
          <a:cxnLst/>
          <a:rect l="0" t="0" r="0" b="0"/>
          <a:pathLst>
            <a:path>
              <a:moveTo>
                <a:pt x="0" y="2373942"/>
              </a:moveTo>
              <a:lnTo>
                <a:pt x="368053" y="2373942"/>
              </a:lnTo>
              <a:lnTo>
                <a:pt x="368053" y="0"/>
              </a:lnTo>
              <a:lnTo>
                <a:pt x="736106" y="0"/>
              </a:lnTo>
            </a:path>
          </a:pathLst>
        </a:custGeom>
        <a:noFill/>
        <a:ln w="15875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0948D-709B-4CCA-A133-5758AC3DE309}">
      <dsp:nvSpPr>
        <dsp:cNvPr id="0" name=""/>
        <dsp:cNvSpPr/>
      </dsp:nvSpPr>
      <dsp:spPr>
        <a:xfrm>
          <a:off x="304110" y="2376249"/>
          <a:ext cx="2009165" cy="1122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За кількістю осіб, що беруть участь</a:t>
          </a:r>
          <a:endParaRPr lang="ru-RU" sz="1900" b="1" kern="1200" dirty="0"/>
        </a:p>
      </dsp:txBody>
      <dsp:txXfrm>
        <a:off x="304110" y="2376249"/>
        <a:ext cx="2009165" cy="1122562"/>
      </dsp:txXfrm>
    </dsp:sp>
    <dsp:sp modelId="{739F39E0-AA16-4B50-B3F9-BB4E1FA26D38}">
      <dsp:nvSpPr>
        <dsp:cNvPr id="0" name=""/>
        <dsp:cNvSpPr/>
      </dsp:nvSpPr>
      <dsp:spPr>
        <a:xfrm>
          <a:off x="3049382" y="2306"/>
          <a:ext cx="2895400" cy="1122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Внутрішньоособистісні</a:t>
          </a: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3049382" y="2306"/>
        <a:ext cx="2895400" cy="1122562"/>
      </dsp:txXfrm>
    </dsp:sp>
    <dsp:sp modelId="{EEEAA37E-EAF7-43F3-A782-007D9A53DD05}">
      <dsp:nvSpPr>
        <dsp:cNvPr id="0" name=""/>
        <dsp:cNvSpPr/>
      </dsp:nvSpPr>
      <dsp:spPr>
        <a:xfrm>
          <a:off x="3049382" y="1584935"/>
          <a:ext cx="2890321" cy="1122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Міжособистісні</a:t>
          </a: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3049382" y="1584935"/>
        <a:ext cx="2890321" cy="1122562"/>
      </dsp:txXfrm>
    </dsp:sp>
    <dsp:sp modelId="{F88F6141-B897-4E87-A19A-2F862BD6B3A2}">
      <dsp:nvSpPr>
        <dsp:cNvPr id="0" name=""/>
        <dsp:cNvSpPr/>
      </dsp:nvSpPr>
      <dsp:spPr>
        <a:xfrm>
          <a:off x="3049382" y="3167563"/>
          <a:ext cx="2891609" cy="1122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Внутрішньогрупові</a:t>
          </a: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3049382" y="3167563"/>
        <a:ext cx="2891609" cy="1122562"/>
      </dsp:txXfrm>
    </dsp:sp>
    <dsp:sp modelId="{DE2A150D-25A0-43E4-842B-4DC3E66F8FFA}">
      <dsp:nvSpPr>
        <dsp:cNvPr id="0" name=""/>
        <dsp:cNvSpPr/>
      </dsp:nvSpPr>
      <dsp:spPr>
        <a:xfrm>
          <a:off x="3049382" y="4750192"/>
          <a:ext cx="2895400" cy="1122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міжгрупові</a:t>
          </a:r>
          <a:endParaRPr lang="ru-RU" sz="1900" kern="1200" dirty="0"/>
        </a:p>
      </dsp:txBody>
      <dsp:txXfrm>
        <a:off x="3049382" y="4750192"/>
        <a:ext cx="2895400" cy="11225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46D58-57F9-4A83-A544-1E78A9AD6C4D}">
      <dsp:nvSpPr>
        <dsp:cNvPr id="0" name=""/>
        <dsp:cNvSpPr/>
      </dsp:nvSpPr>
      <dsp:spPr>
        <a:xfrm>
          <a:off x="3635248" y="2486146"/>
          <a:ext cx="1511252" cy="446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197"/>
              </a:lnTo>
              <a:lnTo>
                <a:pt x="1511252" y="223197"/>
              </a:lnTo>
              <a:lnTo>
                <a:pt x="1511252" y="44638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C4FBF-B95B-4221-80F6-57E030F7668E}">
      <dsp:nvSpPr>
        <dsp:cNvPr id="0" name=""/>
        <dsp:cNvSpPr/>
      </dsp:nvSpPr>
      <dsp:spPr>
        <a:xfrm>
          <a:off x="3589528" y="2486146"/>
          <a:ext cx="91440" cy="18697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46538"/>
              </a:lnTo>
              <a:lnTo>
                <a:pt x="57920" y="1646538"/>
              </a:lnTo>
              <a:lnTo>
                <a:pt x="57920" y="18697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641D6-FFCA-4278-847F-DC8CF3D9A3AC}">
      <dsp:nvSpPr>
        <dsp:cNvPr id="0" name=""/>
        <dsp:cNvSpPr/>
      </dsp:nvSpPr>
      <dsp:spPr>
        <a:xfrm>
          <a:off x="2136153" y="2486146"/>
          <a:ext cx="1499094" cy="446374"/>
        </a:xfrm>
        <a:custGeom>
          <a:avLst/>
          <a:gdLst/>
          <a:ahLst/>
          <a:cxnLst/>
          <a:rect l="0" t="0" r="0" b="0"/>
          <a:pathLst>
            <a:path>
              <a:moveTo>
                <a:pt x="1499094" y="0"/>
              </a:moveTo>
              <a:lnTo>
                <a:pt x="1499094" y="223187"/>
              </a:lnTo>
              <a:lnTo>
                <a:pt x="0" y="223187"/>
              </a:lnTo>
              <a:lnTo>
                <a:pt x="0" y="44637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F7D12-C913-4143-8833-9A6B4DEE025B}">
      <dsp:nvSpPr>
        <dsp:cNvPr id="0" name=""/>
        <dsp:cNvSpPr/>
      </dsp:nvSpPr>
      <dsp:spPr>
        <a:xfrm>
          <a:off x="2572452" y="1423351"/>
          <a:ext cx="2125590" cy="106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За причинами </a:t>
          </a:r>
          <a:r>
            <a:rPr lang="ru-RU" sz="1700" b="1" kern="1200" dirty="0" err="1" smtClean="0"/>
            <a:t>виникнення</a:t>
          </a:r>
          <a:r>
            <a:rPr lang="ru-RU" sz="1700" b="1" kern="1200" dirty="0" smtClean="0"/>
            <a:t> </a:t>
          </a:r>
          <a:r>
            <a:rPr lang="uk-UA" sz="1700" b="1" kern="1200" dirty="0" smtClean="0"/>
            <a:t>конфліктів</a:t>
          </a:r>
          <a:endParaRPr lang="ru-RU" sz="1700" b="1" kern="1200" dirty="0"/>
        </a:p>
      </dsp:txBody>
      <dsp:txXfrm>
        <a:off x="2572452" y="1423351"/>
        <a:ext cx="2125590" cy="1062795"/>
      </dsp:txXfrm>
    </dsp:sp>
    <dsp:sp modelId="{B1425344-3DA3-47D6-AA20-FBE92919D580}">
      <dsp:nvSpPr>
        <dsp:cNvPr id="0" name=""/>
        <dsp:cNvSpPr/>
      </dsp:nvSpPr>
      <dsp:spPr>
        <a:xfrm>
          <a:off x="1073358" y="2932520"/>
          <a:ext cx="2125590" cy="106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Конфлікти</a:t>
          </a:r>
          <a:r>
            <a:rPr lang="ru-RU" sz="1700" kern="1200" dirty="0" smtClean="0"/>
            <a:t> </a:t>
          </a:r>
          <a:r>
            <a:rPr lang="ru-RU" sz="1700" i="1" kern="1200" dirty="0" smtClean="0"/>
            <a:t>ролей</a:t>
          </a:r>
          <a:r>
            <a:rPr lang="ru-RU" sz="1700" kern="1200" dirty="0" smtClean="0"/>
            <a:t>  </a:t>
          </a:r>
          <a:endParaRPr lang="ru-RU" sz="1700" kern="1200" dirty="0"/>
        </a:p>
      </dsp:txBody>
      <dsp:txXfrm>
        <a:off x="1073358" y="2932520"/>
        <a:ext cx="2125590" cy="1062795"/>
      </dsp:txXfrm>
    </dsp:sp>
    <dsp:sp modelId="{3258EF5E-66BE-4E6D-8FF8-4763B07B5345}">
      <dsp:nvSpPr>
        <dsp:cNvPr id="0" name=""/>
        <dsp:cNvSpPr/>
      </dsp:nvSpPr>
      <dsp:spPr>
        <a:xfrm>
          <a:off x="2584653" y="4355871"/>
          <a:ext cx="2125590" cy="106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Конфлікти</a:t>
          </a:r>
          <a:r>
            <a:rPr lang="ru-RU" sz="1700" kern="1200" dirty="0" smtClean="0"/>
            <a:t> </a:t>
          </a:r>
          <a:r>
            <a:rPr lang="ru-RU" sz="1700" i="1" kern="1200" dirty="0" err="1" smtClean="0"/>
            <a:t>бажань</a:t>
          </a:r>
          <a:r>
            <a:rPr lang="ru-RU" sz="1700" i="1" kern="1200" dirty="0" smtClean="0"/>
            <a:t> </a:t>
          </a:r>
          <a:endParaRPr lang="ru-RU" sz="1700" kern="1200" dirty="0"/>
        </a:p>
      </dsp:txBody>
      <dsp:txXfrm>
        <a:off x="2584653" y="4355871"/>
        <a:ext cx="2125590" cy="1062795"/>
      </dsp:txXfrm>
    </dsp:sp>
    <dsp:sp modelId="{561742D8-2279-4094-87EA-CBFAF461E75F}">
      <dsp:nvSpPr>
        <dsp:cNvPr id="0" name=""/>
        <dsp:cNvSpPr/>
      </dsp:nvSpPr>
      <dsp:spPr>
        <a:xfrm>
          <a:off x="4083705" y="2932531"/>
          <a:ext cx="2125590" cy="1062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Конфлікти</a:t>
          </a:r>
          <a:r>
            <a:rPr lang="ru-RU" sz="1700" kern="1200" dirty="0" smtClean="0"/>
            <a:t> </a:t>
          </a:r>
          <a:r>
            <a:rPr lang="ru-RU" sz="1700" i="1" kern="1200" dirty="0" smtClean="0"/>
            <a:t>норм </a:t>
          </a:r>
          <a:r>
            <a:rPr lang="ru-RU" sz="1700" i="1" kern="1200" dirty="0" err="1" smtClean="0"/>
            <a:t>поведінки</a:t>
          </a:r>
          <a:r>
            <a:rPr lang="ru-RU" sz="1700" kern="1200" dirty="0" smtClean="0"/>
            <a:t> </a:t>
          </a:r>
          <a:endParaRPr lang="ru-RU" sz="1700" kern="1200" dirty="0"/>
        </a:p>
      </dsp:txBody>
      <dsp:txXfrm>
        <a:off x="4083705" y="2932531"/>
        <a:ext cx="2125590" cy="1062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9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68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291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8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40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96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2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71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0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24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14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496DC75-4219-48E1-8BC4-ABFF6F1ED0B8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7778490-7326-4491-8DE3-3BC20B2B3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318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Конфлікти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Типологія конфліктів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86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Конфлікт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1" y="2222287"/>
            <a:ext cx="5740585" cy="3636511"/>
          </a:xfrm>
        </p:spPr>
        <p:txBody>
          <a:bodyPr/>
          <a:lstStyle/>
          <a:p>
            <a:r>
              <a:rPr lang="ru-RU" b="1" dirty="0" err="1"/>
              <a:t>Конфлікт</a:t>
            </a:r>
            <a:r>
              <a:rPr lang="ru-RU" dirty="0"/>
              <a:t> -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протилежних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і </a:t>
            </a:r>
            <a:r>
              <a:rPr lang="ru-RU" dirty="0" err="1"/>
              <a:t>поглядів,напруження</a:t>
            </a:r>
            <a:r>
              <a:rPr lang="ru-RU" dirty="0"/>
              <a:t> і </a:t>
            </a:r>
            <a:r>
              <a:rPr lang="ru-RU" dirty="0" err="1"/>
              <a:t>крайнє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суперечностей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ускладнень</a:t>
            </a:r>
            <a:r>
              <a:rPr lang="ru-RU" dirty="0"/>
              <a:t>, </a:t>
            </a:r>
            <a:r>
              <a:rPr lang="ru-RU" dirty="0" err="1"/>
              <a:t>боротьби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</a:t>
            </a:r>
            <a:r>
              <a:rPr lang="ru-RU" dirty="0" err="1"/>
              <a:t>складними</a:t>
            </a:r>
            <a:r>
              <a:rPr lang="ru-RU" dirty="0"/>
              <a:t> </a:t>
            </a:r>
            <a:r>
              <a:rPr lang="ru-RU" dirty="0" err="1"/>
              <a:t>колізіями</a:t>
            </a:r>
            <a:r>
              <a:rPr lang="ru-RU" dirty="0" smtClean="0"/>
              <a:t>.</a:t>
            </a:r>
          </a:p>
          <a:p>
            <a:r>
              <a:rPr lang="uk-UA" dirty="0"/>
              <a:t>Проблема наявності в суспільстві конфліктних відносин є досить серйозною, оскільки вони за визначених умов спроможні призвести до розвалу суспільства.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http://1.bp.blogspot.com/-622h_pd5tOc/TtPKv_l704I/AAAAAAAAALo/xh68LtqHg18/s1600/quarrel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2222287"/>
            <a:ext cx="4838699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22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конфліктів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28041035"/>
              </p:ext>
            </p:extLst>
          </p:nvPr>
        </p:nvGraphicFramePr>
        <p:xfrm>
          <a:off x="4064000" y="91688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411907814"/>
              </p:ext>
            </p:extLst>
          </p:nvPr>
        </p:nvGraphicFramePr>
        <p:xfrm>
          <a:off x="-1184107" y="282843"/>
          <a:ext cx="9051242" cy="70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5601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69545175"/>
              </p:ext>
            </p:extLst>
          </p:nvPr>
        </p:nvGraphicFramePr>
        <p:xfrm>
          <a:off x="0" y="513382"/>
          <a:ext cx="6248894" cy="587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97857463"/>
              </p:ext>
            </p:extLst>
          </p:nvPr>
        </p:nvGraphicFramePr>
        <p:xfrm>
          <a:off x="5543296" y="-124392"/>
          <a:ext cx="727049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9992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конфліктів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147063"/>
              </p:ext>
            </p:extLst>
          </p:nvPr>
        </p:nvGraphicFramePr>
        <p:xfrm>
          <a:off x="451103" y="1899380"/>
          <a:ext cx="11289792" cy="463553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763264"/>
                <a:gridCol w="3763264"/>
                <a:gridCol w="3763264"/>
              </a:tblGrid>
              <a:tr h="3100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Загальні</a:t>
                      </a:r>
                      <a:r>
                        <a:rPr lang="ru-RU" sz="1200" dirty="0">
                          <a:effectLst/>
                        </a:rPr>
                        <a:t> причини </a:t>
                      </a:r>
                      <a:r>
                        <a:rPr lang="ru-RU" sz="1200" dirty="0" err="1">
                          <a:effectLst/>
                        </a:rPr>
                        <a:t>конфліктів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Конкретизація</a:t>
                      </a:r>
                      <a:r>
                        <a:rPr lang="ru-RU" sz="1200" dirty="0">
                          <a:effectLst/>
                        </a:rPr>
                        <a:t> причин </a:t>
                      </a:r>
                      <a:r>
                        <a:rPr lang="ru-RU" sz="1200" dirty="0" err="1">
                          <a:effectLst/>
                        </a:rPr>
                        <a:t>різних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типів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конфліктів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4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Причини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внутрішньоособистісного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конфлікт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Причини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міжособистісного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внутрішньогрупового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та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міжгрупового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конфліктів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1081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Конфлікт ролей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Очікування від людини неадекватних рольових дій (з боку суспільства, конкретної організації, управлінського персоналу)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Неадекватне виконання соціальних ролей учасниками спільної діяльності та управлінської взаємодії (різне ставлення до діяльності, різні цілі діяльності)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1595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Конфлікт бажань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Зіткнення різних бажань (потреб, інтересів тощо) у свідомості однієї людини, які можуть мати особистий характер або бути зв'язаними з діяльністю організації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Зіткнення свідомостей різних людей (груп) щодо якогось бажання, особистого або пов'язаного з цілями організації (розподілення обмежених ресурсів, досягнення мети в процесі конкурентної боротьби)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824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Конфлікт</a:t>
                      </a:r>
                      <a:r>
                        <a:rPr lang="ru-RU" sz="1200" dirty="0">
                          <a:effectLst/>
                        </a:rPr>
                        <a:t> норм </a:t>
                      </a:r>
                      <a:r>
                        <a:rPr lang="ru-RU" sz="1200" dirty="0" err="1">
                          <a:effectLst/>
                        </a:rPr>
                        <a:t>поведінки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Зіткнення цінностей, норм поведінки, життєвого досвіду у свідомості однієї людини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Зіткнення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цінностей</a:t>
                      </a:r>
                      <a:r>
                        <a:rPr lang="ru-RU" sz="1200" dirty="0">
                          <a:effectLst/>
                        </a:rPr>
                        <a:t>, норм </a:t>
                      </a:r>
                      <a:r>
                        <a:rPr lang="ru-RU" sz="1200" dirty="0" err="1">
                          <a:effectLst/>
                        </a:rPr>
                        <a:t>поведінки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dirty="0" err="1">
                          <a:effectLst/>
                        </a:rPr>
                        <a:t>життєвого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досвіду</a:t>
                      </a:r>
                      <a:r>
                        <a:rPr lang="ru-RU" sz="1200" dirty="0">
                          <a:effectLst/>
                        </a:rPr>
                        <a:t> людей (</a:t>
                      </a:r>
                      <a:r>
                        <a:rPr lang="ru-RU" sz="1200" dirty="0" err="1">
                          <a:effectLst/>
                        </a:rPr>
                        <a:t>груп</a:t>
                      </a:r>
                      <a:r>
                        <a:rPr lang="ru-RU" sz="1200" dirty="0">
                          <a:effectLst/>
                        </a:rPr>
                        <a:t>) у </a:t>
                      </a:r>
                      <a:r>
                        <a:rPr lang="ru-RU" sz="1200" dirty="0" err="1">
                          <a:effectLst/>
                        </a:rPr>
                        <a:t>процесі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спілкування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соціальної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взаємодії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31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Стадії протікання конфлікту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576" y="2385631"/>
            <a:ext cx="962977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6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ая прямоугольная выноска 4"/>
          <p:cNvSpPr/>
          <p:nvPr/>
        </p:nvSpPr>
        <p:spPr>
          <a:xfrm>
            <a:off x="2791969" y="2328672"/>
            <a:ext cx="6494972" cy="2194560"/>
          </a:xfrm>
          <a:prstGeom prst="wedgeRoundRectCallout">
            <a:avLst>
              <a:gd name="adj1" fmla="val -20833"/>
              <a:gd name="adj2" fmla="val 7527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05065" y="2967335"/>
            <a:ext cx="6381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Дякуємо за увагу!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6114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TC103457503[[fn=Допускает цитирование]]</Template>
  <TotalTime>72</TotalTime>
  <Words>259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2</vt:lpstr>
      <vt:lpstr>Цитаты</vt:lpstr>
      <vt:lpstr>Конфлікти</vt:lpstr>
      <vt:lpstr>Конфлікт</vt:lpstr>
      <vt:lpstr>Класифікація конфліктів</vt:lpstr>
      <vt:lpstr>Презентация PowerPoint</vt:lpstr>
      <vt:lpstr>Причини конфліктів</vt:lpstr>
      <vt:lpstr>Стадії протікання конфлікту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Конфлікти</dc:title>
  <dc:creator>Anna</dc:creator>
  <cp:lastModifiedBy>Anna</cp:lastModifiedBy>
  <cp:revision>8</cp:revision>
  <dcterms:created xsi:type="dcterms:W3CDTF">2014-12-04T19:44:30Z</dcterms:created>
  <dcterms:modified xsi:type="dcterms:W3CDTF">2014-12-04T20:57:11Z</dcterms:modified>
</cp:coreProperties>
</file>