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71" r:id="rId13"/>
    <p:sldId id="272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99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0A428-C10B-4D4A-9F58-2A60FE480A91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5FDE1A3-5BFC-456D-AE78-3D60AD1ACAF5}">
      <dgm:prSet phldrT="[Текст]"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</a:rPr>
            <a:t>Формування єдиного інформаційно-комунікаційного простору країни;</a:t>
          </a:r>
          <a:endParaRPr lang="ru-RU" sz="2000" b="1" dirty="0">
            <a:solidFill>
              <a:schemeClr val="tx1"/>
            </a:solidFill>
          </a:endParaRPr>
        </a:p>
      </dgm:t>
    </dgm:pt>
    <dgm:pt modelId="{277AA86C-554C-41EB-9C6E-34F20965D98B}" type="parTrans" cxnId="{60F756EC-F764-4A28-9C41-5AC372DF2C16}">
      <dgm:prSet/>
      <dgm:spPr/>
      <dgm:t>
        <a:bodyPr/>
        <a:lstStyle/>
        <a:p>
          <a:endParaRPr lang="ru-RU"/>
        </a:p>
      </dgm:t>
    </dgm:pt>
    <dgm:pt modelId="{85C02A46-2534-452C-88C7-D89CAEA180FD}" type="sibTrans" cxnId="{60F756EC-F764-4A28-9C41-5AC372DF2C16}">
      <dgm:prSet/>
      <dgm:spPr/>
      <dgm:t>
        <a:bodyPr/>
        <a:lstStyle/>
        <a:p>
          <a:endParaRPr lang="ru-RU"/>
        </a:p>
      </dgm:t>
    </dgm:pt>
    <dgm:pt modelId="{425977BD-614F-4D4A-8114-A9C5194DE8EE}">
      <dgm:prSet phldrT="[Текст]"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</a:rPr>
            <a:t>Становлення домінування інформаційних технологій</a:t>
          </a:r>
          <a:r>
            <a:rPr lang="uk-UA" sz="1500" dirty="0" smtClean="0">
              <a:solidFill>
                <a:schemeClr val="tx1"/>
              </a:solidFill>
            </a:rPr>
            <a:t>;</a:t>
          </a:r>
          <a:endParaRPr lang="ru-RU" sz="1500" dirty="0">
            <a:solidFill>
              <a:schemeClr val="tx1"/>
            </a:solidFill>
          </a:endParaRPr>
        </a:p>
      </dgm:t>
    </dgm:pt>
    <dgm:pt modelId="{E3259AC3-4B77-47E7-9E5A-9A940EDF9989}" type="parTrans" cxnId="{6FB00A44-BEE7-4E34-8F5A-C9D5C02B2824}">
      <dgm:prSet/>
      <dgm:spPr/>
      <dgm:t>
        <a:bodyPr/>
        <a:lstStyle/>
        <a:p>
          <a:endParaRPr lang="ru-RU"/>
        </a:p>
      </dgm:t>
    </dgm:pt>
    <dgm:pt modelId="{3E6C2424-9C9E-403D-BD7B-94BCC798D776}" type="sibTrans" cxnId="{6FB00A44-BEE7-4E34-8F5A-C9D5C02B2824}">
      <dgm:prSet/>
      <dgm:spPr/>
      <dgm:t>
        <a:bodyPr/>
        <a:lstStyle/>
        <a:p>
          <a:endParaRPr lang="ru-RU"/>
        </a:p>
      </dgm:t>
    </dgm:pt>
    <dgm:pt modelId="{24BD94FC-EEAB-449A-93B5-81373FD5D6CC}">
      <dgm:prSet phldrT="[Текст]"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</a:rPr>
            <a:t>Створення і розвиток ринку інформації;</a:t>
          </a:r>
          <a:endParaRPr lang="ru-RU" sz="2000" b="1" dirty="0">
            <a:solidFill>
              <a:schemeClr val="tx1"/>
            </a:solidFill>
          </a:endParaRPr>
        </a:p>
      </dgm:t>
    </dgm:pt>
    <dgm:pt modelId="{CC6AF561-B34C-43E6-BAAC-521A583DB29D}" type="parTrans" cxnId="{523BA53A-1E16-4A9D-80F7-B000025080DB}">
      <dgm:prSet/>
      <dgm:spPr/>
      <dgm:t>
        <a:bodyPr/>
        <a:lstStyle/>
        <a:p>
          <a:endParaRPr lang="ru-RU"/>
        </a:p>
      </dgm:t>
    </dgm:pt>
    <dgm:pt modelId="{898A0C38-9FEA-4569-9E2C-62A1144D4177}" type="sibTrans" cxnId="{523BA53A-1E16-4A9D-80F7-B000025080DB}">
      <dgm:prSet/>
      <dgm:spPr/>
      <dgm:t>
        <a:bodyPr/>
        <a:lstStyle/>
        <a:p>
          <a:endParaRPr lang="ru-RU"/>
        </a:p>
      </dgm:t>
    </dgm:pt>
    <dgm:pt modelId="{85281E15-F893-4048-950E-972D4CF1F34F}">
      <dgm:prSet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</a:rPr>
            <a:t>Створення ефективної системи інформаційних інститутів</a:t>
          </a:r>
          <a:r>
            <a:rPr lang="uk-UA" sz="1400" dirty="0" smtClean="0">
              <a:solidFill>
                <a:schemeClr val="tx1"/>
              </a:solidFill>
            </a:rPr>
            <a:t>.</a:t>
          </a:r>
          <a:endParaRPr lang="ru-RU" sz="1400" dirty="0">
            <a:solidFill>
              <a:schemeClr val="tx1"/>
            </a:solidFill>
          </a:endParaRPr>
        </a:p>
      </dgm:t>
    </dgm:pt>
    <dgm:pt modelId="{B909AA01-E7D8-4BE2-B96D-8CFA311C9959}" type="parTrans" cxnId="{4ABBA181-C55C-4A05-91FE-EBDD4D1FE0ED}">
      <dgm:prSet/>
      <dgm:spPr/>
      <dgm:t>
        <a:bodyPr/>
        <a:lstStyle/>
        <a:p>
          <a:endParaRPr lang="ru-RU"/>
        </a:p>
      </dgm:t>
    </dgm:pt>
    <dgm:pt modelId="{51114DAD-C167-4F97-BA5E-640CF34D3133}" type="sibTrans" cxnId="{4ABBA181-C55C-4A05-91FE-EBDD4D1FE0ED}">
      <dgm:prSet/>
      <dgm:spPr/>
      <dgm:t>
        <a:bodyPr/>
        <a:lstStyle/>
        <a:p>
          <a:endParaRPr lang="ru-RU"/>
        </a:p>
      </dgm:t>
    </dgm:pt>
    <dgm:pt modelId="{DB141A54-F394-4C30-B8CB-9489ABCB9ED3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</a:rPr>
            <a:t>Підвищення рівня освіти, науково-технічного і культурного розвитку за рахунок систем інформаційного обміну;</a:t>
          </a:r>
          <a:endParaRPr lang="ru-RU" sz="1800" b="1" dirty="0">
            <a:solidFill>
              <a:schemeClr val="tx1"/>
            </a:solidFill>
          </a:endParaRPr>
        </a:p>
      </dgm:t>
    </dgm:pt>
    <dgm:pt modelId="{ED48C24F-B801-4A19-9FDA-F38C284ABFFC}" type="parTrans" cxnId="{1EA38679-91A1-4B26-85AD-71AF13A528ED}">
      <dgm:prSet/>
      <dgm:spPr/>
      <dgm:t>
        <a:bodyPr/>
        <a:lstStyle/>
        <a:p>
          <a:endParaRPr lang="ru-RU"/>
        </a:p>
      </dgm:t>
    </dgm:pt>
    <dgm:pt modelId="{414FD0BF-9AFE-4DE2-8DE5-72E59AA7973E}" type="sibTrans" cxnId="{1EA38679-91A1-4B26-85AD-71AF13A528ED}">
      <dgm:prSet/>
      <dgm:spPr/>
      <dgm:t>
        <a:bodyPr/>
        <a:lstStyle/>
        <a:p>
          <a:endParaRPr lang="ru-RU"/>
        </a:p>
      </dgm:t>
    </dgm:pt>
    <dgm:pt modelId="{591CC058-0946-48C5-8309-2F1893853509}">
      <dgm:prSet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</a:rPr>
            <a:t>Зростання ролі інформаційно-комунікаційної інфраструктури;</a:t>
          </a:r>
          <a:endParaRPr lang="ru-RU" sz="2000" b="1" dirty="0">
            <a:solidFill>
              <a:schemeClr val="tx1"/>
            </a:solidFill>
          </a:endParaRPr>
        </a:p>
      </dgm:t>
    </dgm:pt>
    <dgm:pt modelId="{09D5C5FB-F05D-45F2-B956-2AE7E3CEECD6}" type="parTrans" cxnId="{47DB018B-04C8-490B-B82C-7642B4535CC3}">
      <dgm:prSet/>
      <dgm:spPr/>
      <dgm:t>
        <a:bodyPr/>
        <a:lstStyle/>
        <a:p>
          <a:endParaRPr lang="ru-RU"/>
        </a:p>
      </dgm:t>
    </dgm:pt>
    <dgm:pt modelId="{6F7E8C9A-7B45-4D7E-9D93-FB12A21A1C44}" type="sibTrans" cxnId="{47DB018B-04C8-490B-B82C-7642B4535CC3}">
      <dgm:prSet/>
      <dgm:spPr/>
      <dgm:t>
        <a:bodyPr/>
        <a:lstStyle/>
        <a:p>
          <a:endParaRPr lang="ru-RU"/>
        </a:p>
      </dgm:t>
    </dgm:pt>
    <dgm:pt modelId="{D24A7459-0B05-4771-B384-B2E7B3A59730}" type="pres">
      <dgm:prSet presAssocID="{9170A428-C10B-4D4A-9F58-2A60FE480A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BAE72-D201-4BF9-9791-C7399C14F09A}" type="pres">
      <dgm:prSet presAssocID="{95FDE1A3-5BFC-456D-AE78-3D60AD1ACAF5}" presName="parentLin" presStyleCnt="0"/>
      <dgm:spPr/>
    </dgm:pt>
    <dgm:pt modelId="{E4FCCF3B-F6A8-4D8F-BFE8-7086F6F3343D}" type="pres">
      <dgm:prSet presAssocID="{95FDE1A3-5BFC-456D-AE78-3D60AD1ACAF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E6DE7E8-5BA4-40FA-98F2-F942D9E2ED2C}" type="pres">
      <dgm:prSet presAssocID="{95FDE1A3-5BFC-456D-AE78-3D60AD1ACAF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D8AB2-B228-4D5C-8580-321A1F6AF0E8}" type="pres">
      <dgm:prSet presAssocID="{95FDE1A3-5BFC-456D-AE78-3D60AD1ACAF5}" presName="negativeSpace" presStyleCnt="0"/>
      <dgm:spPr/>
    </dgm:pt>
    <dgm:pt modelId="{E34B3CC7-823B-4A79-A816-14BE7EF8D345}" type="pres">
      <dgm:prSet presAssocID="{95FDE1A3-5BFC-456D-AE78-3D60AD1ACAF5}" presName="childText" presStyleLbl="conFgAcc1" presStyleIdx="0" presStyleCnt="6">
        <dgm:presLayoutVars>
          <dgm:bulletEnabled val="1"/>
        </dgm:presLayoutVars>
      </dgm:prSet>
      <dgm:spPr>
        <a:prstGeom prst="mathMinus">
          <a:avLst/>
        </a:prstGeom>
        <a:solidFill>
          <a:schemeClr val="bg2">
            <a:alpha val="90000"/>
          </a:schemeClr>
        </a:solidFill>
      </dgm:spPr>
    </dgm:pt>
    <dgm:pt modelId="{B689F729-4472-48AD-A855-053D0E5C594F}" type="pres">
      <dgm:prSet presAssocID="{85C02A46-2534-452C-88C7-D89CAEA180FD}" presName="spaceBetweenRectangles" presStyleCnt="0"/>
      <dgm:spPr/>
    </dgm:pt>
    <dgm:pt modelId="{81A24879-8C08-4624-B0B9-EE9474D57DD3}" type="pres">
      <dgm:prSet presAssocID="{425977BD-614F-4D4A-8114-A9C5194DE8EE}" presName="parentLin" presStyleCnt="0"/>
      <dgm:spPr/>
    </dgm:pt>
    <dgm:pt modelId="{46C66F1A-DECD-423A-BFFB-8942DBA7C729}" type="pres">
      <dgm:prSet presAssocID="{425977BD-614F-4D4A-8114-A9C5194DE8E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B25686F-C3FD-488F-8DB7-0DE310D59387}" type="pres">
      <dgm:prSet presAssocID="{425977BD-614F-4D4A-8114-A9C5194DE8E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99D57-9D72-41D9-96EA-90F97E62642A}" type="pres">
      <dgm:prSet presAssocID="{425977BD-614F-4D4A-8114-A9C5194DE8EE}" presName="negativeSpace" presStyleCnt="0"/>
      <dgm:spPr/>
    </dgm:pt>
    <dgm:pt modelId="{871ED5BD-307D-4E9B-B089-D27E7613687D}" type="pres">
      <dgm:prSet presAssocID="{425977BD-614F-4D4A-8114-A9C5194DE8EE}" presName="childText" presStyleLbl="conFgAcc1" presStyleIdx="1" presStyleCnt="6">
        <dgm:presLayoutVars>
          <dgm:bulletEnabled val="1"/>
        </dgm:presLayoutVars>
      </dgm:prSet>
      <dgm:spPr>
        <a:prstGeom prst="mathMinus">
          <a:avLst/>
        </a:prstGeom>
        <a:solidFill>
          <a:schemeClr val="bg2">
            <a:alpha val="90000"/>
          </a:schemeClr>
        </a:solidFill>
      </dgm:spPr>
    </dgm:pt>
    <dgm:pt modelId="{44E1F158-98B8-43EC-8CAC-0BB31DE3CA56}" type="pres">
      <dgm:prSet presAssocID="{3E6C2424-9C9E-403D-BD7B-94BCC798D776}" presName="spaceBetweenRectangles" presStyleCnt="0"/>
      <dgm:spPr/>
    </dgm:pt>
    <dgm:pt modelId="{781E7DDF-4832-4732-AADB-231FFF857FF7}" type="pres">
      <dgm:prSet presAssocID="{24BD94FC-EEAB-449A-93B5-81373FD5D6CC}" presName="parentLin" presStyleCnt="0"/>
      <dgm:spPr/>
    </dgm:pt>
    <dgm:pt modelId="{E6C7FC9F-AC7F-432F-896D-4C846A86CDA5}" type="pres">
      <dgm:prSet presAssocID="{24BD94FC-EEAB-449A-93B5-81373FD5D6C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65C6E20-D170-4479-A6D9-80501DC30CA0}" type="pres">
      <dgm:prSet presAssocID="{24BD94FC-EEAB-449A-93B5-81373FD5D6C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50975-2939-471A-B440-FD714BA55187}" type="pres">
      <dgm:prSet presAssocID="{24BD94FC-EEAB-449A-93B5-81373FD5D6CC}" presName="negativeSpace" presStyleCnt="0"/>
      <dgm:spPr/>
    </dgm:pt>
    <dgm:pt modelId="{F3C04266-432F-4730-9020-B1A347FD1316}" type="pres">
      <dgm:prSet presAssocID="{24BD94FC-EEAB-449A-93B5-81373FD5D6CC}" presName="childText" presStyleLbl="conFgAcc1" presStyleIdx="2" presStyleCnt="6">
        <dgm:presLayoutVars>
          <dgm:bulletEnabled val="1"/>
        </dgm:presLayoutVars>
      </dgm:prSet>
      <dgm:spPr>
        <a:prstGeom prst="mathMinus">
          <a:avLst/>
        </a:prstGeom>
        <a:solidFill>
          <a:schemeClr val="bg2">
            <a:alpha val="90000"/>
          </a:schemeClr>
        </a:solidFill>
      </dgm:spPr>
    </dgm:pt>
    <dgm:pt modelId="{936580D1-94EF-4D7E-9450-107F18FE7909}" type="pres">
      <dgm:prSet presAssocID="{898A0C38-9FEA-4569-9E2C-62A1144D4177}" presName="spaceBetweenRectangles" presStyleCnt="0"/>
      <dgm:spPr/>
    </dgm:pt>
    <dgm:pt modelId="{A3998FFD-9F2B-4B2E-A813-36EAADC9FC93}" type="pres">
      <dgm:prSet presAssocID="{591CC058-0946-48C5-8309-2F1893853509}" presName="parentLin" presStyleCnt="0"/>
      <dgm:spPr/>
    </dgm:pt>
    <dgm:pt modelId="{708EA96A-5AF0-4DED-B080-B1D2A7A92547}" type="pres">
      <dgm:prSet presAssocID="{591CC058-0946-48C5-8309-2F189385350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8810AB8-6A93-45C8-83FC-6CE7A10B2619}" type="pres">
      <dgm:prSet presAssocID="{591CC058-0946-48C5-8309-2F1893853509}" presName="parentText" presStyleLbl="node1" presStyleIdx="3" presStyleCnt="6" custLinFactNeighborX="-998" custLinFactNeighborY="4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AAFE4-858C-435B-B2B0-CCDD8BCEB083}" type="pres">
      <dgm:prSet presAssocID="{591CC058-0946-48C5-8309-2F1893853509}" presName="negativeSpace" presStyleCnt="0"/>
      <dgm:spPr/>
    </dgm:pt>
    <dgm:pt modelId="{D9F8BDEE-09F7-484D-8CBE-DB9EA5D62A5B}" type="pres">
      <dgm:prSet presAssocID="{591CC058-0946-48C5-8309-2F1893853509}" presName="childText" presStyleLbl="conFgAcc1" presStyleIdx="3" presStyleCnt="6">
        <dgm:presLayoutVars>
          <dgm:bulletEnabled val="1"/>
        </dgm:presLayoutVars>
      </dgm:prSet>
      <dgm:spPr>
        <a:prstGeom prst="mathMinus">
          <a:avLst/>
        </a:prstGeom>
        <a:solidFill>
          <a:schemeClr val="bg2">
            <a:alpha val="90000"/>
          </a:schemeClr>
        </a:solidFill>
      </dgm:spPr>
    </dgm:pt>
    <dgm:pt modelId="{3BD95426-DB4C-4522-8FF4-C15D34D51FDC}" type="pres">
      <dgm:prSet presAssocID="{6F7E8C9A-7B45-4D7E-9D93-FB12A21A1C44}" presName="spaceBetweenRectangles" presStyleCnt="0"/>
      <dgm:spPr/>
    </dgm:pt>
    <dgm:pt modelId="{F96AF245-906B-4526-97D8-845DDDD4E670}" type="pres">
      <dgm:prSet presAssocID="{DB141A54-F394-4C30-B8CB-9489ABCB9ED3}" presName="parentLin" presStyleCnt="0"/>
      <dgm:spPr/>
    </dgm:pt>
    <dgm:pt modelId="{2B17B937-7B22-4A50-A389-4FDCFCB49EA6}" type="pres">
      <dgm:prSet presAssocID="{DB141A54-F394-4C30-B8CB-9489ABCB9ED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1CDC5CC-143A-4C02-B63D-222108D5140D}" type="pres">
      <dgm:prSet presAssocID="{DB141A54-F394-4C30-B8CB-9489ABCB9ED3}" presName="parentText" presStyleLbl="node1" presStyleIdx="4" presStyleCnt="6" custScaleX="97878" custScaleY="156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14924-4C18-46E5-8AF6-D1DFE0367FA0}" type="pres">
      <dgm:prSet presAssocID="{DB141A54-F394-4C30-B8CB-9489ABCB9ED3}" presName="negativeSpace" presStyleCnt="0"/>
      <dgm:spPr/>
    </dgm:pt>
    <dgm:pt modelId="{656C466B-D38E-426C-8274-00ED77CFE262}" type="pres">
      <dgm:prSet presAssocID="{DB141A54-F394-4C30-B8CB-9489ABCB9ED3}" presName="childText" presStyleLbl="conFgAcc1" presStyleIdx="4" presStyleCnt="6">
        <dgm:presLayoutVars>
          <dgm:bulletEnabled val="1"/>
        </dgm:presLayoutVars>
      </dgm:prSet>
      <dgm:spPr>
        <a:prstGeom prst="mathMinus">
          <a:avLst/>
        </a:prstGeom>
        <a:solidFill>
          <a:schemeClr val="bg2">
            <a:alpha val="90000"/>
          </a:schemeClr>
        </a:solidFill>
      </dgm:spPr>
    </dgm:pt>
    <dgm:pt modelId="{D67EA500-9BAC-4FE3-A731-075BB596AE06}" type="pres">
      <dgm:prSet presAssocID="{414FD0BF-9AFE-4DE2-8DE5-72E59AA7973E}" presName="spaceBetweenRectangles" presStyleCnt="0"/>
      <dgm:spPr/>
    </dgm:pt>
    <dgm:pt modelId="{BEA76206-EC89-4986-BF15-6D23D943FA9F}" type="pres">
      <dgm:prSet presAssocID="{85281E15-F893-4048-950E-972D4CF1F34F}" presName="parentLin" presStyleCnt="0"/>
      <dgm:spPr/>
    </dgm:pt>
    <dgm:pt modelId="{DE6949B6-7EF0-447B-894D-E735EC50C9CF}" type="pres">
      <dgm:prSet presAssocID="{85281E15-F893-4048-950E-972D4CF1F34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F54D392-E54C-4560-8D2B-49FE992AED4F}" type="pres">
      <dgm:prSet presAssocID="{85281E15-F893-4048-950E-972D4CF1F34F}" presName="parentText" presStyleLbl="node1" presStyleIdx="5" presStyleCnt="6" custLinFactNeighborX="-998" custLinFactNeighborY="8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9CC70-D516-42C3-B9F0-DA2A91C16FBD}" type="pres">
      <dgm:prSet presAssocID="{85281E15-F893-4048-950E-972D4CF1F34F}" presName="negativeSpace" presStyleCnt="0"/>
      <dgm:spPr/>
    </dgm:pt>
    <dgm:pt modelId="{918B3D48-D8B6-4D90-A26A-B334D4B5D255}" type="pres">
      <dgm:prSet presAssocID="{85281E15-F893-4048-950E-972D4CF1F34F}" presName="childText" presStyleLbl="conFgAcc1" presStyleIdx="5" presStyleCnt="6">
        <dgm:presLayoutVars>
          <dgm:bulletEnabled val="1"/>
        </dgm:presLayoutVars>
      </dgm:prSet>
      <dgm:spPr>
        <a:prstGeom prst="mathMinus">
          <a:avLst/>
        </a:prstGeom>
        <a:solidFill>
          <a:schemeClr val="bg2">
            <a:alpha val="90000"/>
          </a:schemeClr>
        </a:solidFill>
      </dgm:spPr>
    </dgm:pt>
  </dgm:ptLst>
  <dgm:cxnLst>
    <dgm:cxn modelId="{FFA28B4D-E39F-4A7D-B523-8AD0B26ADDF0}" type="presOf" srcId="{24BD94FC-EEAB-449A-93B5-81373FD5D6CC}" destId="{E6C7FC9F-AC7F-432F-896D-4C846A86CDA5}" srcOrd="0" destOrd="0" presId="urn:microsoft.com/office/officeart/2005/8/layout/list1"/>
    <dgm:cxn modelId="{8E853E3F-6CE2-40D8-AF87-082E107EAE86}" type="presOf" srcId="{85281E15-F893-4048-950E-972D4CF1F34F}" destId="{DE6949B6-7EF0-447B-894D-E735EC50C9CF}" srcOrd="0" destOrd="0" presId="urn:microsoft.com/office/officeart/2005/8/layout/list1"/>
    <dgm:cxn modelId="{2D477303-2A47-46E0-9153-7B0616CAA60B}" type="presOf" srcId="{85281E15-F893-4048-950E-972D4CF1F34F}" destId="{8F54D392-E54C-4560-8D2B-49FE992AED4F}" srcOrd="1" destOrd="0" presId="urn:microsoft.com/office/officeart/2005/8/layout/list1"/>
    <dgm:cxn modelId="{0D60A9CE-4FE2-4D70-AFD7-B8FDD07A25D9}" type="presOf" srcId="{DB141A54-F394-4C30-B8CB-9489ABCB9ED3}" destId="{11CDC5CC-143A-4C02-B63D-222108D5140D}" srcOrd="1" destOrd="0" presId="urn:microsoft.com/office/officeart/2005/8/layout/list1"/>
    <dgm:cxn modelId="{540894B7-FA15-4D03-84EE-4A5EEF61B950}" type="presOf" srcId="{425977BD-614F-4D4A-8114-A9C5194DE8EE}" destId="{46C66F1A-DECD-423A-BFFB-8942DBA7C729}" srcOrd="0" destOrd="0" presId="urn:microsoft.com/office/officeart/2005/8/layout/list1"/>
    <dgm:cxn modelId="{1EA38679-91A1-4B26-85AD-71AF13A528ED}" srcId="{9170A428-C10B-4D4A-9F58-2A60FE480A91}" destId="{DB141A54-F394-4C30-B8CB-9489ABCB9ED3}" srcOrd="4" destOrd="0" parTransId="{ED48C24F-B801-4A19-9FDA-F38C284ABFFC}" sibTransId="{414FD0BF-9AFE-4DE2-8DE5-72E59AA7973E}"/>
    <dgm:cxn modelId="{2011285F-C083-49F0-AAEF-871A2E704F40}" type="presOf" srcId="{DB141A54-F394-4C30-B8CB-9489ABCB9ED3}" destId="{2B17B937-7B22-4A50-A389-4FDCFCB49EA6}" srcOrd="0" destOrd="0" presId="urn:microsoft.com/office/officeart/2005/8/layout/list1"/>
    <dgm:cxn modelId="{4ABBA181-C55C-4A05-91FE-EBDD4D1FE0ED}" srcId="{9170A428-C10B-4D4A-9F58-2A60FE480A91}" destId="{85281E15-F893-4048-950E-972D4CF1F34F}" srcOrd="5" destOrd="0" parTransId="{B909AA01-E7D8-4BE2-B96D-8CFA311C9959}" sibTransId="{51114DAD-C167-4F97-BA5E-640CF34D3133}"/>
    <dgm:cxn modelId="{47DB018B-04C8-490B-B82C-7642B4535CC3}" srcId="{9170A428-C10B-4D4A-9F58-2A60FE480A91}" destId="{591CC058-0946-48C5-8309-2F1893853509}" srcOrd="3" destOrd="0" parTransId="{09D5C5FB-F05D-45F2-B956-2AE7E3CEECD6}" sibTransId="{6F7E8C9A-7B45-4D7E-9D93-FB12A21A1C44}"/>
    <dgm:cxn modelId="{523BA53A-1E16-4A9D-80F7-B000025080DB}" srcId="{9170A428-C10B-4D4A-9F58-2A60FE480A91}" destId="{24BD94FC-EEAB-449A-93B5-81373FD5D6CC}" srcOrd="2" destOrd="0" parTransId="{CC6AF561-B34C-43E6-BAAC-521A583DB29D}" sibTransId="{898A0C38-9FEA-4569-9E2C-62A1144D4177}"/>
    <dgm:cxn modelId="{3F565428-391B-4D83-879F-2680639B0884}" type="presOf" srcId="{95FDE1A3-5BFC-456D-AE78-3D60AD1ACAF5}" destId="{E4FCCF3B-F6A8-4D8F-BFE8-7086F6F3343D}" srcOrd="0" destOrd="0" presId="urn:microsoft.com/office/officeart/2005/8/layout/list1"/>
    <dgm:cxn modelId="{6FB00A44-BEE7-4E34-8F5A-C9D5C02B2824}" srcId="{9170A428-C10B-4D4A-9F58-2A60FE480A91}" destId="{425977BD-614F-4D4A-8114-A9C5194DE8EE}" srcOrd="1" destOrd="0" parTransId="{E3259AC3-4B77-47E7-9E5A-9A940EDF9989}" sibTransId="{3E6C2424-9C9E-403D-BD7B-94BCC798D776}"/>
    <dgm:cxn modelId="{60F756EC-F764-4A28-9C41-5AC372DF2C16}" srcId="{9170A428-C10B-4D4A-9F58-2A60FE480A91}" destId="{95FDE1A3-5BFC-456D-AE78-3D60AD1ACAF5}" srcOrd="0" destOrd="0" parTransId="{277AA86C-554C-41EB-9C6E-34F20965D98B}" sibTransId="{85C02A46-2534-452C-88C7-D89CAEA180FD}"/>
    <dgm:cxn modelId="{1C7FD5AD-475F-432D-B4A9-5072DB8BE747}" type="presOf" srcId="{95FDE1A3-5BFC-456D-AE78-3D60AD1ACAF5}" destId="{1E6DE7E8-5BA4-40FA-98F2-F942D9E2ED2C}" srcOrd="1" destOrd="0" presId="urn:microsoft.com/office/officeart/2005/8/layout/list1"/>
    <dgm:cxn modelId="{5112E068-0B7F-4213-A704-EF2B8DD6BF49}" type="presOf" srcId="{591CC058-0946-48C5-8309-2F1893853509}" destId="{D8810AB8-6A93-45C8-83FC-6CE7A10B2619}" srcOrd="1" destOrd="0" presId="urn:microsoft.com/office/officeart/2005/8/layout/list1"/>
    <dgm:cxn modelId="{74CAEF91-E24B-4418-82C5-BDDB12BC9B32}" type="presOf" srcId="{9170A428-C10B-4D4A-9F58-2A60FE480A91}" destId="{D24A7459-0B05-4771-B384-B2E7B3A59730}" srcOrd="0" destOrd="0" presId="urn:microsoft.com/office/officeart/2005/8/layout/list1"/>
    <dgm:cxn modelId="{EB9D3F2A-649D-4892-8587-D1A87E0DEBF8}" type="presOf" srcId="{425977BD-614F-4D4A-8114-A9C5194DE8EE}" destId="{BB25686F-C3FD-488F-8DB7-0DE310D59387}" srcOrd="1" destOrd="0" presId="urn:microsoft.com/office/officeart/2005/8/layout/list1"/>
    <dgm:cxn modelId="{E8D4A965-F126-4EBD-B1A0-0D72835A9E1E}" type="presOf" srcId="{24BD94FC-EEAB-449A-93B5-81373FD5D6CC}" destId="{365C6E20-D170-4479-A6D9-80501DC30CA0}" srcOrd="1" destOrd="0" presId="urn:microsoft.com/office/officeart/2005/8/layout/list1"/>
    <dgm:cxn modelId="{55F7D2A2-7987-424A-A570-6B33E7391A64}" type="presOf" srcId="{591CC058-0946-48C5-8309-2F1893853509}" destId="{708EA96A-5AF0-4DED-B080-B1D2A7A92547}" srcOrd="0" destOrd="0" presId="urn:microsoft.com/office/officeart/2005/8/layout/list1"/>
    <dgm:cxn modelId="{EA9093DF-4EB9-40D3-9E1E-26CF3B0142FE}" type="presParOf" srcId="{D24A7459-0B05-4771-B384-B2E7B3A59730}" destId="{74DBAE72-D201-4BF9-9791-C7399C14F09A}" srcOrd="0" destOrd="0" presId="urn:microsoft.com/office/officeart/2005/8/layout/list1"/>
    <dgm:cxn modelId="{E09AF4DC-FE27-465E-960E-227A54C52B15}" type="presParOf" srcId="{74DBAE72-D201-4BF9-9791-C7399C14F09A}" destId="{E4FCCF3B-F6A8-4D8F-BFE8-7086F6F3343D}" srcOrd="0" destOrd="0" presId="urn:microsoft.com/office/officeart/2005/8/layout/list1"/>
    <dgm:cxn modelId="{A77218CE-83CD-449F-A631-2BC6FF7CFB27}" type="presParOf" srcId="{74DBAE72-D201-4BF9-9791-C7399C14F09A}" destId="{1E6DE7E8-5BA4-40FA-98F2-F942D9E2ED2C}" srcOrd="1" destOrd="0" presId="urn:microsoft.com/office/officeart/2005/8/layout/list1"/>
    <dgm:cxn modelId="{D5B57D5C-B8C7-41B9-9260-E871E12CFF85}" type="presParOf" srcId="{D24A7459-0B05-4771-B384-B2E7B3A59730}" destId="{D46D8AB2-B228-4D5C-8580-321A1F6AF0E8}" srcOrd="1" destOrd="0" presId="urn:microsoft.com/office/officeart/2005/8/layout/list1"/>
    <dgm:cxn modelId="{8175FA5A-E426-425D-9C05-CC8D8A8588C9}" type="presParOf" srcId="{D24A7459-0B05-4771-B384-B2E7B3A59730}" destId="{E34B3CC7-823B-4A79-A816-14BE7EF8D345}" srcOrd="2" destOrd="0" presId="urn:microsoft.com/office/officeart/2005/8/layout/list1"/>
    <dgm:cxn modelId="{398347C5-67DD-45C0-A8AD-484BB3BC944A}" type="presParOf" srcId="{D24A7459-0B05-4771-B384-B2E7B3A59730}" destId="{B689F729-4472-48AD-A855-053D0E5C594F}" srcOrd="3" destOrd="0" presId="urn:microsoft.com/office/officeart/2005/8/layout/list1"/>
    <dgm:cxn modelId="{513A2F95-2617-4DF6-A87D-D610CE77E2C3}" type="presParOf" srcId="{D24A7459-0B05-4771-B384-B2E7B3A59730}" destId="{81A24879-8C08-4624-B0B9-EE9474D57DD3}" srcOrd="4" destOrd="0" presId="urn:microsoft.com/office/officeart/2005/8/layout/list1"/>
    <dgm:cxn modelId="{C05C6FB2-54F0-4F31-A314-154D1A492F45}" type="presParOf" srcId="{81A24879-8C08-4624-B0B9-EE9474D57DD3}" destId="{46C66F1A-DECD-423A-BFFB-8942DBA7C729}" srcOrd="0" destOrd="0" presId="urn:microsoft.com/office/officeart/2005/8/layout/list1"/>
    <dgm:cxn modelId="{DB3387C4-6F09-47E7-BD39-F14B3CA6CC57}" type="presParOf" srcId="{81A24879-8C08-4624-B0B9-EE9474D57DD3}" destId="{BB25686F-C3FD-488F-8DB7-0DE310D59387}" srcOrd="1" destOrd="0" presId="urn:microsoft.com/office/officeart/2005/8/layout/list1"/>
    <dgm:cxn modelId="{A8637730-98A6-42B6-8D68-545C09595329}" type="presParOf" srcId="{D24A7459-0B05-4771-B384-B2E7B3A59730}" destId="{1B399D57-9D72-41D9-96EA-90F97E62642A}" srcOrd="5" destOrd="0" presId="urn:microsoft.com/office/officeart/2005/8/layout/list1"/>
    <dgm:cxn modelId="{AE649B6D-471C-44CE-84AA-BE96A73CB94D}" type="presParOf" srcId="{D24A7459-0B05-4771-B384-B2E7B3A59730}" destId="{871ED5BD-307D-4E9B-B089-D27E7613687D}" srcOrd="6" destOrd="0" presId="urn:microsoft.com/office/officeart/2005/8/layout/list1"/>
    <dgm:cxn modelId="{FB98B6AF-0E8B-4B9F-8B6F-173153F655F1}" type="presParOf" srcId="{D24A7459-0B05-4771-B384-B2E7B3A59730}" destId="{44E1F158-98B8-43EC-8CAC-0BB31DE3CA56}" srcOrd="7" destOrd="0" presId="urn:microsoft.com/office/officeart/2005/8/layout/list1"/>
    <dgm:cxn modelId="{D06CD5FC-74C9-4102-AB5C-C50E9EFE2D1B}" type="presParOf" srcId="{D24A7459-0B05-4771-B384-B2E7B3A59730}" destId="{781E7DDF-4832-4732-AADB-231FFF857FF7}" srcOrd="8" destOrd="0" presId="urn:microsoft.com/office/officeart/2005/8/layout/list1"/>
    <dgm:cxn modelId="{94A44D4E-E625-4E9A-ABCA-8F921034A6C5}" type="presParOf" srcId="{781E7DDF-4832-4732-AADB-231FFF857FF7}" destId="{E6C7FC9F-AC7F-432F-896D-4C846A86CDA5}" srcOrd="0" destOrd="0" presId="urn:microsoft.com/office/officeart/2005/8/layout/list1"/>
    <dgm:cxn modelId="{4AF812DB-9EF4-40B2-87D9-8E0E17D3B896}" type="presParOf" srcId="{781E7DDF-4832-4732-AADB-231FFF857FF7}" destId="{365C6E20-D170-4479-A6D9-80501DC30CA0}" srcOrd="1" destOrd="0" presId="urn:microsoft.com/office/officeart/2005/8/layout/list1"/>
    <dgm:cxn modelId="{F82EFFC7-8D63-4E14-B67C-1E76BF4BF8DF}" type="presParOf" srcId="{D24A7459-0B05-4771-B384-B2E7B3A59730}" destId="{83F50975-2939-471A-B440-FD714BA55187}" srcOrd="9" destOrd="0" presId="urn:microsoft.com/office/officeart/2005/8/layout/list1"/>
    <dgm:cxn modelId="{4FC3F4D5-CE56-4627-A556-BE76334ED25F}" type="presParOf" srcId="{D24A7459-0B05-4771-B384-B2E7B3A59730}" destId="{F3C04266-432F-4730-9020-B1A347FD1316}" srcOrd="10" destOrd="0" presId="urn:microsoft.com/office/officeart/2005/8/layout/list1"/>
    <dgm:cxn modelId="{544BBBF4-252F-4D94-A9FD-8FA748AF56DC}" type="presParOf" srcId="{D24A7459-0B05-4771-B384-B2E7B3A59730}" destId="{936580D1-94EF-4D7E-9450-107F18FE7909}" srcOrd="11" destOrd="0" presId="urn:microsoft.com/office/officeart/2005/8/layout/list1"/>
    <dgm:cxn modelId="{88B56E49-9D40-47C7-BB27-D94462A5BBAD}" type="presParOf" srcId="{D24A7459-0B05-4771-B384-B2E7B3A59730}" destId="{A3998FFD-9F2B-4B2E-A813-36EAADC9FC93}" srcOrd="12" destOrd="0" presId="urn:microsoft.com/office/officeart/2005/8/layout/list1"/>
    <dgm:cxn modelId="{6F8C0C96-85F8-4A7F-A47E-864AA4E10A98}" type="presParOf" srcId="{A3998FFD-9F2B-4B2E-A813-36EAADC9FC93}" destId="{708EA96A-5AF0-4DED-B080-B1D2A7A92547}" srcOrd="0" destOrd="0" presId="urn:microsoft.com/office/officeart/2005/8/layout/list1"/>
    <dgm:cxn modelId="{5ADA7810-41A2-40A7-B1C0-5EC7A1BEF796}" type="presParOf" srcId="{A3998FFD-9F2B-4B2E-A813-36EAADC9FC93}" destId="{D8810AB8-6A93-45C8-83FC-6CE7A10B2619}" srcOrd="1" destOrd="0" presId="urn:microsoft.com/office/officeart/2005/8/layout/list1"/>
    <dgm:cxn modelId="{F5C66055-12F9-4F8F-AD89-EABF7B537930}" type="presParOf" srcId="{D24A7459-0B05-4771-B384-B2E7B3A59730}" destId="{510AAFE4-858C-435B-B2B0-CCDD8BCEB083}" srcOrd="13" destOrd="0" presId="urn:microsoft.com/office/officeart/2005/8/layout/list1"/>
    <dgm:cxn modelId="{D069CB77-F522-47E0-A17B-35ECEB8DA225}" type="presParOf" srcId="{D24A7459-0B05-4771-B384-B2E7B3A59730}" destId="{D9F8BDEE-09F7-484D-8CBE-DB9EA5D62A5B}" srcOrd="14" destOrd="0" presId="urn:microsoft.com/office/officeart/2005/8/layout/list1"/>
    <dgm:cxn modelId="{034848A5-4F9F-4F60-86F0-5A8A81F9C673}" type="presParOf" srcId="{D24A7459-0B05-4771-B384-B2E7B3A59730}" destId="{3BD95426-DB4C-4522-8FF4-C15D34D51FDC}" srcOrd="15" destOrd="0" presId="urn:microsoft.com/office/officeart/2005/8/layout/list1"/>
    <dgm:cxn modelId="{11E968A2-BBA4-4102-B0A0-ECD96284FC06}" type="presParOf" srcId="{D24A7459-0B05-4771-B384-B2E7B3A59730}" destId="{F96AF245-906B-4526-97D8-845DDDD4E670}" srcOrd="16" destOrd="0" presId="urn:microsoft.com/office/officeart/2005/8/layout/list1"/>
    <dgm:cxn modelId="{8B458C8D-05E0-4217-A09C-A629F50EB724}" type="presParOf" srcId="{F96AF245-906B-4526-97D8-845DDDD4E670}" destId="{2B17B937-7B22-4A50-A389-4FDCFCB49EA6}" srcOrd="0" destOrd="0" presId="urn:microsoft.com/office/officeart/2005/8/layout/list1"/>
    <dgm:cxn modelId="{CBB61771-3538-4B16-BAC8-557EEFC7AB6B}" type="presParOf" srcId="{F96AF245-906B-4526-97D8-845DDDD4E670}" destId="{11CDC5CC-143A-4C02-B63D-222108D5140D}" srcOrd="1" destOrd="0" presId="urn:microsoft.com/office/officeart/2005/8/layout/list1"/>
    <dgm:cxn modelId="{A820E5C1-50D7-4C80-8040-ADA31E1B7F3A}" type="presParOf" srcId="{D24A7459-0B05-4771-B384-B2E7B3A59730}" destId="{FC914924-4C18-46E5-8AF6-D1DFE0367FA0}" srcOrd="17" destOrd="0" presId="urn:microsoft.com/office/officeart/2005/8/layout/list1"/>
    <dgm:cxn modelId="{D6DC5C8E-C152-4BE1-AF2E-2A8A08E4FAB2}" type="presParOf" srcId="{D24A7459-0B05-4771-B384-B2E7B3A59730}" destId="{656C466B-D38E-426C-8274-00ED77CFE262}" srcOrd="18" destOrd="0" presId="urn:microsoft.com/office/officeart/2005/8/layout/list1"/>
    <dgm:cxn modelId="{66136D51-731C-4625-B01F-32217E0618D2}" type="presParOf" srcId="{D24A7459-0B05-4771-B384-B2E7B3A59730}" destId="{D67EA500-9BAC-4FE3-A731-075BB596AE06}" srcOrd="19" destOrd="0" presId="urn:microsoft.com/office/officeart/2005/8/layout/list1"/>
    <dgm:cxn modelId="{B7432555-00A2-4509-8367-1865F735CF34}" type="presParOf" srcId="{D24A7459-0B05-4771-B384-B2E7B3A59730}" destId="{BEA76206-EC89-4986-BF15-6D23D943FA9F}" srcOrd="20" destOrd="0" presId="urn:microsoft.com/office/officeart/2005/8/layout/list1"/>
    <dgm:cxn modelId="{FBED90D6-6D97-4D52-AC5F-F65BC59D2DC4}" type="presParOf" srcId="{BEA76206-EC89-4986-BF15-6D23D943FA9F}" destId="{DE6949B6-7EF0-447B-894D-E735EC50C9CF}" srcOrd="0" destOrd="0" presId="urn:microsoft.com/office/officeart/2005/8/layout/list1"/>
    <dgm:cxn modelId="{FE64A46F-7C6B-45C6-9D3B-44F48E3F4DF0}" type="presParOf" srcId="{BEA76206-EC89-4986-BF15-6D23D943FA9F}" destId="{8F54D392-E54C-4560-8D2B-49FE992AED4F}" srcOrd="1" destOrd="0" presId="urn:microsoft.com/office/officeart/2005/8/layout/list1"/>
    <dgm:cxn modelId="{27075456-3C25-4E72-AC15-C8049CDD6703}" type="presParOf" srcId="{D24A7459-0B05-4771-B384-B2E7B3A59730}" destId="{8F29CC70-D516-42C3-B9F0-DA2A91C16FBD}" srcOrd="21" destOrd="0" presId="urn:microsoft.com/office/officeart/2005/8/layout/list1"/>
    <dgm:cxn modelId="{FAA5A4EB-3D70-4DF0-9289-C4CF148C0FC0}" type="presParOf" srcId="{D24A7459-0B05-4771-B384-B2E7B3A59730}" destId="{918B3D48-D8B6-4D90-A26A-B334D4B5D255}" srcOrd="2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E9EA6-A437-443F-90B4-5925F9EB99E0}" type="doc">
      <dgm:prSet loTypeId="urn:microsoft.com/office/officeart/2005/8/layout/vList3" loCatId="list" qsTypeId="urn:microsoft.com/office/officeart/2005/8/quickstyle/3d4" qsCatId="3D" csTypeId="urn:microsoft.com/office/officeart/2005/8/colors/colorful4" csCatId="colorful" phldr="1"/>
      <dgm:spPr/>
    </dgm:pt>
    <dgm:pt modelId="{8DE38899-A678-439F-8218-38353BF5C811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Формування правових умов для забезпечення плюралізму та неупередженості діяльності ЗМІ;</a:t>
          </a:r>
          <a:endParaRPr lang="ru-RU" b="1" dirty="0">
            <a:solidFill>
              <a:schemeClr val="tx1"/>
            </a:solidFill>
          </a:endParaRPr>
        </a:p>
      </dgm:t>
    </dgm:pt>
    <dgm:pt modelId="{D533BEBC-93A9-47AC-B5F4-FBA5629F8656}" type="parTrans" cxnId="{634E2987-6794-4CB3-A65D-CBFBEC113995}">
      <dgm:prSet/>
      <dgm:spPr/>
      <dgm:t>
        <a:bodyPr/>
        <a:lstStyle/>
        <a:p>
          <a:endParaRPr lang="ru-RU"/>
        </a:p>
      </dgm:t>
    </dgm:pt>
    <dgm:pt modelId="{2A264774-7B96-41D6-81B5-BA8A6CE04761}" type="sibTrans" cxnId="{634E2987-6794-4CB3-A65D-CBFBEC113995}">
      <dgm:prSet/>
      <dgm:spPr/>
      <dgm:t>
        <a:bodyPr/>
        <a:lstStyle/>
        <a:p>
          <a:endParaRPr lang="ru-RU"/>
        </a:p>
      </dgm:t>
    </dgm:pt>
    <dgm:pt modelId="{2210B0A7-8445-4438-AF4A-35DAAA57FCF8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Унормування діяльності з поширення інформації в мережі Інтернет;</a:t>
          </a:r>
          <a:endParaRPr lang="ru-RU" b="1" dirty="0">
            <a:solidFill>
              <a:schemeClr val="tx1"/>
            </a:solidFill>
          </a:endParaRPr>
        </a:p>
      </dgm:t>
    </dgm:pt>
    <dgm:pt modelId="{9D915370-F5F0-4BAA-A14B-0912493BF76B}" type="parTrans" cxnId="{6621A10C-0806-4857-A388-11F649A58B54}">
      <dgm:prSet/>
      <dgm:spPr/>
      <dgm:t>
        <a:bodyPr/>
        <a:lstStyle/>
        <a:p>
          <a:endParaRPr lang="ru-RU"/>
        </a:p>
      </dgm:t>
    </dgm:pt>
    <dgm:pt modelId="{08FB26DC-DF49-4E3C-96DB-CC9B4D4E19FC}" type="sibTrans" cxnId="{6621A10C-0806-4857-A388-11F649A58B54}">
      <dgm:prSet/>
      <dgm:spPr/>
      <dgm:t>
        <a:bodyPr/>
        <a:lstStyle/>
        <a:p>
          <a:endParaRPr lang="ru-RU"/>
        </a:p>
      </dgm:t>
    </dgm:pt>
    <dgm:pt modelId="{5D4EBDD3-4E4E-416B-8994-2131355E80FD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Вдосконалення захисту інтелектуальної власності;</a:t>
          </a:r>
          <a:endParaRPr lang="ru-RU" sz="2000" b="1" dirty="0">
            <a:solidFill>
              <a:schemeClr val="tx1"/>
            </a:solidFill>
          </a:endParaRPr>
        </a:p>
      </dgm:t>
    </dgm:pt>
    <dgm:pt modelId="{32B97278-F92F-45F6-99D6-37CDDA629FFD}" type="parTrans" cxnId="{CBE50FCA-3D76-4E66-9682-65AFFEAB4B99}">
      <dgm:prSet/>
      <dgm:spPr/>
      <dgm:t>
        <a:bodyPr/>
        <a:lstStyle/>
        <a:p>
          <a:endParaRPr lang="ru-RU"/>
        </a:p>
      </dgm:t>
    </dgm:pt>
    <dgm:pt modelId="{6AFFE400-2E59-417C-8A9F-47CE2891302A}" type="sibTrans" cxnId="{CBE50FCA-3D76-4E66-9682-65AFFEAB4B99}">
      <dgm:prSet/>
      <dgm:spPr/>
      <dgm:t>
        <a:bodyPr/>
        <a:lstStyle/>
        <a:p>
          <a:endParaRPr lang="ru-RU"/>
        </a:p>
      </dgm:t>
    </dgm:pt>
    <dgm:pt modelId="{343A3765-7F3B-4FD1-98E7-F08DCCF54A78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Вдосконалення правових вимог щодо дотримання журналістами професійних та правових стандартів.</a:t>
          </a:r>
          <a:endParaRPr lang="ru-RU" b="1" dirty="0">
            <a:solidFill>
              <a:schemeClr val="tx1"/>
            </a:solidFill>
          </a:endParaRPr>
        </a:p>
      </dgm:t>
    </dgm:pt>
    <dgm:pt modelId="{20660E4C-E7C1-48A8-A56B-3AE3602373AE}" type="parTrans" cxnId="{BC1045C9-8F54-4CBB-B1E5-02EEF2B02E21}">
      <dgm:prSet/>
      <dgm:spPr/>
      <dgm:t>
        <a:bodyPr/>
        <a:lstStyle/>
        <a:p>
          <a:endParaRPr lang="ru-RU"/>
        </a:p>
      </dgm:t>
    </dgm:pt>
    <dgm:pt modelId="{B4B139F0-1954-402C-8C1A-4EDB5C838AF4}" type="sibTrans" cxnId="{BC1045C9-8F54-4CBB-B1E5-02EEF2B02E21}">
      <dgm:prSet/>
      <dgm:spPr/>
      <dgm:t>
        <a:bodyPr/>
        <a:lstStyle/>
        <a:p>
          <a:endParaRPr lang="ru-RU"/>
        </a:p>
      </dgm:t>
    </dgm:pt>
    <dgm:pt modelId="{D18EE83F-ED2F-431B-A1DE-603BEA780643}" type="pres">
      <dgm:prSet presAssocID="{B24E9EA6-A437-443F-90B4-5925F9EB99E0}" presName="linearFlow" presStyleCnt="0">
        <dgm:presLayoutVars>
          <dgm:dir/>
          <dgm:resizeHandles val="exact"/>
        </dgm:presLayoutVars>
      </dgm:prSet>
      <dgm:spPr/>
    </dgm:pt>
    <dgm:pt modelId="{2FF6466D-D207-4B70-9264-00C9F6391338}" type="pres">
      <dgm:prSet presAssocID="{8DE38899-A678-439F-8218-38353BF5C811}" presName="composite" presStyleCnt="0"/>
      <dgm:spPr/>
    </dgm:pt>
    <dgm:pt modelId="{D719EF53-F62C-4D89-B41B-652D265FEFCC}" type="pres">
      <dgm:prSet presAssocID="{8DE38899-A678-439F-8218-38353BF5C811}" presName="imgShp" presStyleLbl="fgImgPlace1" presStyleIdx="0" presStyleCnt="4" custLinFactNeighborX="-35375" custLinFactNeighborY="-1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B56ABF-5D46-4A3C-B60B-934B91C5F6F5}" type="pres">
      <dgm:prSet presAssocID="{8DE38899-A678-439F-8218-38353BF5C811}" presName="txShp" presStyleLbl="node1" presStyleIdx="0" presStyleCnt="4" custLinFactNeighborX="-8080" custLinFactNeighborY="6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0EE3C-C3D3-42D2-B3AF-E839B35F3738}" type="pres">
      <dgm:prSet presAssocID="{2A264774-7B96-41D6-81B5-BA8A6CE04761}" presName="spacing" presStyleCnt="0"/>
      <dgm:spPr/>
    </dgm:pt>
    <dgm:pt modelId="{216EFE2E-15D0-4BA3-BC62-7AD777EF3957}" type="pres">
      <dgm:prSet presAssocID="{2210B0A7-8445-4438-AF4A-35DAAA57FCF8}" presName="composite" presStyleCnt="0"/>
      <dgm:spPr/>
    </dgm:pt>
    <dgm:pt modelId="{B7DEE539-12FF-43D5-820D-7A5FCBCDBF91}" type="pres">
      <dgm:prSet presAssocID="{2210B0A7-8445-4438-AF4A-35DAAA57FCF8}" presName="imgShp" presStyleLbl="fgImgPlace1" presStyleIdx="1" presStyleCnt="4" custLinFactNeighborX="-28475" custLinFactNeighborY="10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BB036B-6779-43FC-897E-3DA8B475F8AB}" type="pres">
      <dgm:prSet presAssocID="{2210B0A7-8445-4438-AF4A-35DAAA57FCF8}" presName="txShp" presStyleLbl="node1" presStyleIdx="1" presStyleCnt="4" custLinFactNeighborX="-8080" custLinFactNeighborY="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17876-4D87-43B1-96D2-2949BBE4FCEE}" type="pres">
      <dgm:prSet presAssocID="{08FB26DC-DF49-4E3C-96DB-CC9B4D4E19FC}" presName="spacing" presStyleCnt="0"/>
      <dgm:spPr/>
    </dgm:pt>
    <dgm:pt modelId="{C526B1E5-2CD1-441E-B4A2-4651B561E910}" type="pres">
      <dgm:prSet presAssocID="{5D4EBDD3-4E4E-416B-8994-2131355E80FD}" presName="composite" presStyleCnt="0"/>
      <dgm:spPr/>
    </dgm:pt>
    <dgm:pt modelId="{66384545-95AF-40AA-ABE7-31071A8EDBB9}" type="pres">
      <dgm:prSet presAssocID="{5D4EBDD3-4E4E-416B-8994-2131355E80FD}" presName="imgShp" presStyleLbl="fgImgPlace1" presStyleIdx="2" presStyleCnt="4" custLinFactNeighborX="-28475" custLinFactNeighborY="-45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130EDD-4934-4C41-A6BA-85F529CF3784}" type="pres">
      <dgm:prSet presAssocID="{5D4EBDD3-4E4E-416B-8994-2131355E80FD}" presName="txShp" presStyleLbl="node1" presStyleIdx="2" presStyleCnt="4" custLinFactNeighborX="-8080" custLinFactNeighborY="-4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6C453-2438-405B-B9B0-7C7DA5E23434}" type="pres">
      <dgm:prSet presAssocID="{6AFFE400-2E59-417C-8A9F-47CE2891302A}" presName="spacing" presStyleCnt="0"/>
      <dgm:spPr/>
    </dgm:pt>
    <dgm:pt modelId="{918DF802-7D45-4E12-B604-FD5ABA6BF526}" type="pres">
      <dgm:prSet presAssocID="{343A3765-7F3B-4FD1-98E7-F08DCCF54A78}" presName="composite" presStyleCnt="0"/>
      <dgm:spPr/>
    </dgm:pt>
    <dgm:pt modelId="{2A0E5596-70E1-4C6B-8F9F-D2A55CBB2AC3}" type="pres">
      <dgm:prSet presAssocID="{343A3765-7F3B-4FD1-98E7-F08DCCF54A78}" presName="imgShp" presStyleLbl="fgImgPlace1" presStyleIdx="3" presStyleCnt="4" custLinFactNeighborX="-28475" custLinFactNeighborY="-33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2ADBFA-3B9D-4EAD-A00A-E8ECF5BA09F2}" type="pres">
      <dgm:prSet presAssocID="{343A3765-7F3B-4FD1-98E7-F08DCCF54A78}" presName="txShp" presStyleLbl="node1" presStyleIdx="3" presStyleCnt="4" custLinFactNeighborX="-8080" custLinFactNeighborY="-3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21A10C-0806-4857-A388-11F649A58B54}" srcId="{B24E9EA6-A437-443F-90B4-5925F9EB99E0}" destId="{2210B0A7-8445-4438-AF4A-35DAAA57FCF8}" srcOrd="1" destOrd="0" parTransId="{9D915370-F5F0-4BAA-A14B-0912493BF76B}" sibTransId="{08FB26DC-DF49-4E3C-96DB-CC9B4D4E19FC}"/>
    <dgm:cxn modelId="{C8CE376F-174A-4F0C-A933-8F455F33CDD0}" type="presOf" srcId="{B24E9EA6-A437-443F-90B4-5925F9EB99E0}" destId="{D18EE83F-ED2F-431B-A1DE-603BEA780643}" srcOrd="0" destOrd="0" presId="urn:microsoft.com/office/officeart/2005/8/layout/vList3"/>
    <dgm:cxn modelId="{ADADA72B-D537-4BE0-945C-3B68261B316F}" type="presOf" srcId="{343A3765-7F3B-4FD1-98E7-F08DCCF54A78}" destId="{532ADBFA-3B9D-4EAD-A00A-E8ECF5BA09F2}" srcOrd="0" destOrd="0" presId="urn:microsoft.com/office/officeart/2005/8/layout/vList3"/>
    <dgm:cxn modelId="{46009897-6FBC-45E0-AD12-B10F7ED7A9CA}" type="presOf" srcId="{5D4EBDD3-4E4E-416B-8994-2131355E80FD}" destId="{F0130EDD-4934-4C41-A6BA-85F529CF3784}" srcOrd="0" destOrd="0" presId="urn:microsoft.com/office/officeart/2005/8/layout/vList3"/>
    <dgm:cxn modelId="{CBE50FCA-3D76-4E66-9682-65AFFEAB4B99}" srcId="{B24E9EA6-A437-443F-90B4-5925F9EB99E0}" destId="{5D4EBDD3-4E4E-416B-8994-2131355E80FD}" srcOrd="2" destOrd="0" parTransId="{32B97278-F92F-45F6-99D6-37CDDA629FFD}" sibTransId="{6AFFE400-2E59-417C-8A9F-47CE2891302A}"/>
    <dgm:cxn modelId="{86371EE5-E4EC-4E21-8570-9ABF11A027A8}" type="presOf" srcId="{2210B0A7-8445-4438-AF4A-35DAAA57FCF8}" destId="{A5BB036B-6779-43FC-897E-3DA8B475F8AB}" srcOrd="0" destOrd="0" presId="urn:microsoft.com/office/officeart/2005/8/layout/vList3"/>
    <dgm:cxn modelId="{BC1045C9-8F54-4CBB-B1E5-02EEF2B02E21}" srcId="{B24E9EA6-A437-443F-90B4-5925F9EB99E0}" destId="{343A3765-7F3B-4FD1-98E7-F08DCCF54A78}" srcOrd="3" destOrd="0" parTransId="{20660E4C-E7C1-48A8-A56B-3AE3602373AE}" sibTransId="{B4B139F0-1954-402C-8C1A-4EDB5C838AF4}"/>
    <dgm:cxn modelId="{F2D275D7-91F1-438A-8426-13B8BEFEA4F0}" type="presOf" srcId="{8DE38899-A678-439F-8218-38353BF5C811}" destId="{E3B56ABF-5D46-4A3C-B60B-934B91C5F6F5}" srcOrd="0" destOrd="0" presId="urn:microsoft.com/office/officeart/2005/8/layout/vList3"/>
    <dgm:cxn modelId="{634E2987-6794-4CB3-A65D-CBFBEC113995}" srcId="{B24E9EA6-A437-443F-90B4-5925F9EB99E0}" destId="{8DE38899-A678-439F-8218-38353BF5C811}" srcOrd="0" destOrd="0" parTransId="{D533BEBC-93A9-47AC-B5F4-FBA5629F8656}" sibTransId="{2A264774-7B96-41D6-81B5-BA8A6CE04761}"/>
    <dgm:cxn modelId="{2F816275-A6BA-457E-A27F-256217CF0A68}" type="presParOf" srcId="{D18EE83F-ED2F-431B-A1DE-603BEA780643}" destId="{2FF6466D-D207-4B70-9264-00C9F6391338}" srcOrd="0" destOrd="0" presId="urn:microsoft.com/office/officeart/2005/8/layout/vList3"/>
    <dgm:cxn modelId="{949C57B5-DF38-44A8-88F1-EEA04671C834}" type="presParOf" srcId="{2FF6466D-D207-4B70-9264-00C9F6391338}" destId="{D719EF53-F62C-4D89-B41B-652D265FEFCC}" srcOrd="0" destOrd="0" presId="urn:microsoft.com/office/officeart/2005/8/layout/vList3"/>
    <dgm:cxn modelId="{83268B66-EDFD-4447-BFEE-F4B1BCA2E51E}" type="presParOf" srcId="{2FF6466D-D207-4B70-9264-00C9F6391338}" destId="{E3B56ABF-5D46-4A3C-B60B-934B91C5F6F5}" srcOrd="1" destOrd="0" presId="urn:microsoft.com/office/officeart/2005/8/layout/vList3"/>
    <dgm:cxn modelId="{04B00D97-FD52-439F-B305-FD708B2A470A}" type="presParOf" srcId="{D18EE83F-ED2F-431B-A1DE-603BEA780643}" destId="{4EB0EE3C-C3D3-42D2-B3AF-E839B35F3738}" srcOrd="1" destOrd="0" presId="urn:microsoft.com/office/officeart/2005/8/layout/vList3"/>
    <dgm:cxn modelId="{3CC16019-AEB5-4E07-97EC-6196697BCFC9}" type="presParOf" srcId="{D18EE83F-ED2F-431B-A1DE-603BEA780643}" destId="{216EFE2E-15D0-4BA3-BC62-7AD777EF3957}" srcOrd="2" destOrd="0" presId="urn:microsoft.com/office/officeart/2005/8/layout/vList3"/>
    <dgm:cxn modelId="{43D8FA16-8FD4-405D-B455-29A712E2E4BE}" type="presParOf" srcId="{216EFE2E-15D0-4BA3-BC62-7AD777EF3957}" destId="{B7DEE539-12FF-43D5-820D-7A5FCBCDBF91}" srcOrd="0" destOrd="0" presId="urn:microsoft.com/office/officeart/2005/8/layout/vList3"/>
    <dgm:cxn modelId="{78BBA38B-EE71-40C7-9455-058E9E2D8541}" type="presParOf" srcId="{216EFE2E-15D0-4BA3-BC62-7AD777EF3957}" destId="{A5BB036B-6779-43FC-897E-3DA8B475F8AB}" srcOrd="1" destOrd="0" presId="urn:microsoft.com/office/officeart/2005/8/layout/vList3"/>
    <dgm:cxn modelId="{CE2FB36C-ACAC-4A31-9453-FD040AAD360A}" type="presParOf" srcId="{D18EE83F-ED2F-431B-A1DE-603BEA780643}" destId="{95C17876-4D87-43B1-96D2-2949BBE4FCEE}" srcOrd="3" destOrd="0" presId="urn:microsoft.com/office/officeart/2005/8/layout/vList3"/>
    <dgm:cxn modelId="{B4C6E69E-0B66-45CA-9AA9-636F7A24F6C8}" type="presParOf" srcId="{D18EE83F-ED2F-431B-A1DE-603BEA780643}" destId="{C526B1E5-2CD1-441E-B4A2-4651B561E910}" srcOrd="4" destOrd="0" presId="urn:microsoft.com/office/officeart/2005/8/layout/vList3"/>
    <dgm:cxn modelId="{DF51A4F1-357C-4C10-86FB-303EADB61290}" type="presParOf" srcId="{C526B1E5-2CD1-441E-B4A2-4651B561E910}" destId="{66384545-95AF-40AA-ABE7-31071A8EDBB9}" srcOrd="0" destOrd="0" presId="urn:microsoft.com/office/officeart/2005/8/layout/vList3"/>
    <dgm:cxn modelId="{6364B0C8-BBFF-4211-BDE7-C277B6076890}" type="presParOf" srcId="{C526B1E5-2CD1-441E-B4A2-4651B561E910}" destId="{F0130EDD-4934-4C41-A6BA-85F529CF3784}" srcOrd="1" destOrd="0" presId="urn:microsoft.com/office/officeart/2005/8/layout/vList3"/>
    <dgm:cxn modelId="{5DD8F57E-898F-4A24-B422-FF487423720C}" type="presParOf" srcId="{D18EE83F-ED2F-431B-A1DE-603BEA780643}" destId="{5256C453-2438-405B-B9B0-7C7DA5E23434}" srcOrd="5" destOrd="0" presId="urn:microsoft.com/office/officeart/2005/8/layout/vList3"/>
    <dgm:cxn modelId="{72D84FBE-59CB-4821-A6A1-BEF3A8604AB0}" type="presParOf" srcId="{D18EE83F-ED2F-431B-A1DE-603BEA780643}" destId="{918DF802-7D45-4E12-B604-FD5ABA6BF526}" srcOrd="6" destOrd="0" presId="urn:microsoft.com/office/officeart/2005/8/layout/vList3"/>
    <dgm:cxn modelId="{9290C7E1-B130-449C-AF51-EB4165495C0A}" type="presParOf" srcId="{918DF802-7D45-4E12-B604-FD5ABA6BF526}" destId="{2A0E5596-70E1-4C6B-8F9F-D2A55CBB2AC3}" srcOrd="0" destOrd="0" presId="urn:microsoft.com/office/officeart/2005/8/layout/vList3"/>
    <dgm:cxn modelId="{FC09B2F2-F0BF-4BBC-A2FC-BB086584CCD0}" type="presParOf" srcId="{918DF802-7D45-4E12-B604-FD5ABA6BF526}" destId="{532ADBFA-3B9D-4EAD-A00A-E8ECF5BA09F2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59F8B1-3EA7-4488-91AD-E1F5577D045B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338D90-DEDB-473E-B743-CB1256608F7C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Встановлення заборони включення до генеральних планів інформації з обмеженим доступом;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1F9AA56-0780-4778-9B41-638733A84E0B}" type="parTrans" cxnId="{7F22D3E3-A5D6-48E0-BCEF-0D448667BD74}">
      <dgm:prSet/>
      <dgm:spPr/>
      <dgm:t>
        <a:bodyPr/>
        <a:lstStyle/>
        <a:p>
          <a:endParaRPr lang="ru-RU"/>
        </a:p>
      </dgm:t>
    </dgm:pt>
    <dgm:pt modelId="{68581CA1-DD66-4A83-87E9-CA3EBD7D7CEE}" type="sibTrans" cxnId="{7F22D3E3-A5D6-48E0-BCEF-0D448667BD74}">
      <dgm:prSet/>
      <dgm:spPr/>
      <dgm:t>
        <a:bodyPr/>
        <a:lstStyle/>
        <a:p>
          <a:endParaRPr lang="ru-RU"/>
        </a:p>
      </dgm:t>
    </dgm:pt>
    <dgm:pt modelId="{A8475CAC-7296-4AB3-8E32-59EE0A667DFB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Внесення змін до закону «Про державну таємницю» з метою його приведення у відповідність до закону «Про доступ до публічної інформації»;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DF454B1-3CE9-4158-9619-FA2FD574EA21}" type="parTrans" cxnId="{EE42DB2A-FAF7-4C73-AE91-8F97F0A0A019}">
      <dgm:prSet/>
      <dgm:spPr/>
      <dgm:t>
        <a:bodyPr/>
        <a:lstStyle/>
        <a:p>
          <a:endParaRPr lang="ru-RU"/>
        </a:p>
      </dgm:t>
    </dgm:pt>
    <dgm:pt modelId="{02938673-8E59-40EF-B1B4-F19B7BCD532D}" type="sibTrans" cxnId="{EE42DB2A-FAF7-4C73-AE91-8F97F0A0A019}">
      <dgm:prSet/>
      <dgm:spPr/>
      <dgm:t>
        <a:bodyPr/>
        <a:lstStyle/>
        <a:p>
          <a:endParaRPr lang="ru-RU"/>
        </a:p>
      </dgm:t>
    </dgm:pt>
    <dgm:pt modelId="{8CE0D9D0-89E3-4AA3-9184-23D945C02C23}">
      <dgm:prSet custT="1"/>
      <dgm:spPr/>
      <dgm:t>
        <a:bodyPr/>
        <a:lstStyle/>
        <a:p>
          <a:r>
            <a:rPr lang="ru-RU" sz="1800" dirty="0" smtClean="0"/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згодження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закону «Про захист персональних даних» із законом «Про доступ до публічної інформації»;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4DCBA6B-F59A-4DD9-8BB0-7C1029B48C73}" type="parTrans" cxnId="{C48D6BFE-CC4A-4E2B-9EEE-66253138D10E}">
      <dgm:prSet/>
      <dgm:spPr/>
      <dgm:t>
        <a:bodyPr/>
        <a:lstStyle/>
        <a:p>
          <a:endParaRPr lang="ru-RU"/>
        </a:p>
      </dgm:t>
    </dgm:pt>
    <dgm:pt modelId="{FB2A4208-B26D-44D0-B5EC-F003C75E7C02}" type="sibTrans" cxnId="{C48D6BFE-CC4A-4E2B-9EEE-66253138D10E}">
      <dgm:prSet/>
      <dgm:spPr/>
      <dgm:t>
        <a:bodyPr/>
        <a:lstStyle/>
        <a:p>
          <a:endParaRPr lang="ru-RU"/>
        </a:p>
      </dgm:t>
    </dgm:pt>
    <dgm:pt modelId="{666F063B-4CBA-4324-8AB6-B7276D7604A6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Розмежування двох видів службової інформації;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17A1155-8AB9-4EEB-9FC4-8E6E33462AB3}" type="parTrans" cxnId="{64370A5B-0F56-4BE2-8DA8-A44AC2C94E43}">
      <dgm:prSet/>
      <dgm:spPr/>
      <dgm:t>
        <a:bodyPr/>
        <a:lstStyle/>
        <a:p>
          <a:endParaRPr lang="ru-RU"/>
        </a:p>
      </dgm:t>
    </dgm:pt>
    <dgm:pt modelId="{713BE5A6-D64F-47DF-B929-C4843E338013}" type="sibTrans" cxnId="{64370A5B-0F56-4BE2-8DA8-A44AC2C94E43}">
      <dgm:prSet/>
      <dgm:spPr/>
      <dgm:t>
        <a:bodyPr/>
        <a:lstStyle/>
        <a:p>
          <a:endParaRPr lang="ru-RU"/>
        </a:p>
      </dgm:t>
    </dgm:pt>
    <dgm:pt modelId="{A8A26587-5512-40C7-B09B-4A89023A3AD0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Встановлення у прикінцевих положеннях, що гриф «Для службового користування» чи інші грифи.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0C35D50-4856-43F3-BD11-5971C760D5A9}" type="parTrans" cxnId="{1B9ACA4F-C2E8-4EDB-A030-4323DA1F4E08}">
      <dgm:prSet/>
      <dgm:spPr/>
      <dgm:t>
        <a:bodyPr/>
        <a:lstStyle/>
        <a:p>
          <a:endParaRPr lang="ru-RU"/>
        </a:p>
      </dgm:t>
    </dgm:pt>
    <dgm:pt modelId="{0C67933D-5BA6-42EC-8FAE-D6BD8F3743AC}" type="sibTrans" cxnId="{1B9ACA4F-C2E8-4EDB-A030-4323DA1F4E08}">
      <dgm:prSet/>
      <dgm:spPr/>
      <dgm:t>
        <a:bodyPr/>
        <a:lstStyle/>
        <a:p>
          <a:endParaRPr lang="ru-RU"/>
        </a:p>
      </dgm:t>
    </dgm:pt>
    <dgm:pt modelId="{74649472-6D00-4170-BCCB-FCE4ADE85DC5}" type="pres">
      <dgm:prSet presAssocID="{E459F8B1-3EA7-4488-91AD-E1F5577D045B}" presName="linear" presStyleCnt="0">
        <dgm:presLayoutVars>
          <dgm:dir/>
          <dgm:animLvl val="lvl"/>
          <dgm:resizeHandles val="exact"/>
        </dgm:presLayoutVars>
      </dgm:prSet>
      <dgm:spPr/>
    </dgm:pt>
    <dgm:pt modelId="{BFDB9054-AB5A-48B8-94EE-73908DBDB4D5}" type="pres">
      <dgm:prSet presAssocID="{8CE0D9D0-89E3-4AA3-9184-23D945C02C23}" presName="parentLin" presStyleCnt="0"/>
      <dgm:spPr/>
    </dgm:pt>
    <dgm:pt modelId="{6FEA2477-9982-4FC8-8D1D-C3128648710F}" type="pres">
      <dgm:prSet presAssocID="{8CE0D9D0-89E3-4AA3-9184-23D945C02C23}" presName="parentLeftMargin" presStyleLbl="node1" presStyleIdx="0" presStyleCnt="5"/>
      <dgm:spPr/>
    </dgm:pt>
    <dgm:pt modelId="{EDE3C904-B3C1-434D-93E7-A28AA48C6E7E}" type="pres">
      <dgm:prSet presAssocID="{8CE0D9D0-89E3-4AA3-9184-23D945C02C2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95717-505D-4F27-B672-25DAF1BB6663}" type="pres">
      <dgm:prSet presAssocID="{8CE0D9D0-89E3-4AA3-9184-23D945C02C23}" presName="negativeSpace" presStyleCnt="0"/>
      <dgm:spPr/>
    </dgm:pt>
    <dgm:pt modelId="{6E8B277E-D9CE-4F33-BF4A-988004EE647A}" type="pres">
      <dgm:prSet presAssocID="{8CE0D9D0-89E3-4AA3-9184-23D945C02C23}" presName="childText" presStyleLbl="conFgAcc1" presStyleIdx="0" presStyleCnt="5" custScaleX="59774">
        <dgm:presLayoutVars>
          <dgm:bulletEnabled val="1"/>
        </dgm:presLayoutVars>
      </dgm:prSet>
      <dgm:spPr/>
    </dgm:pt>
    <dgm:pt modelId="{3B043A96-7CFA-45E9-B7C1-137C8F32CA2F}" type="pres">
      <dgm:prSet presAssocID="{FB2A4208-B26D-44D0-B5EC-F003C75E7C02}" presName="spaceBetweenRectangles" presStyleCnt="0"/>
      <dgm:spPr/>
    </dgm:pt>
    <dgm:pt modelId="{50684AE5-97B6-4344-944A-02A0B6840B0A}" type="pres">
      <dgm:prSet presAssocID="{A8475CAC-7296-4AB3-8E32-59EE0A667DFB}" presName="parentLin" presStyleCnt="0"/>
      <dgm:spPr/>
    </dgm:pt>
    <dgm:pt modelId="{9FAB3D70-F240-449B-8A3F-A2CCAD092250}" type="pres">
      <dgm:prSet presAssocID="{A8475CAC-7296-4AB3-8E32-59EE0A667DFB}" presName="parentLeftMargin" presStyleLbl="node1" presStyleIdx="0" presStyleCnt="5"/>
      <dgm:spPr/>
    </dgm:pt>
    <dgm:pt modelId="{86051C05-1ACE-4BFD-99B9-B7A983F886F8}" type="pres">
      <dgm:prSet presAssocID="{A8475CAC-7296-4AB3-8E32-59EE0A667DFB}" presName="parentText" presStyleLbl="node1" presStyleIdx="1" presStyleCnt="5" custScaleX="100000" custScaleY="1489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484CF-4F01-4632-903F-37A6E1D89AF0}" type="pres">
      <dgm:prSet presAssocID="{A8475CAC-7296-4AB3-8E32-59EE0A667DFB}" presName="negativeSpace" presStyleCnt="0"/>
      <dgm:spPr/>
    </dgm:pt>
    <dgm:pt modelId="{EC7DB8D9-A619-49A0-BAB6-9C3C0AABBEC3}" type="pres">
      <dgm:prSet presAssocID="{A8475CAC-7296-4AB3-8E32-59EE0A667DFB}" presName="childText" presStyleLbl="conFgAcc1" presStyleIdx="1" presStyleCnt="5" custScaleX="59206">
        <dgm:presLayoutVars>
          <dgm:bulletEnabled val="1"/>
        </dgm:presLayoutVars>
      </dgm:prSet>
      <dgm:spPr/>
    </dgm:pt>
    <dgm:pt modelId="{5637D25A-DCFD-474A-8CAB-8B785948C2A5}" type="pres">
      <dgm:prSet presAssocID="{02938673-8E59-40EF-B1B4-F19B7BCD532D}" presName="spaceBetweenRectangles" presStyleCnt="0"/>
      <dgm:spPr/>
    </dgm:pt>
    <dgm:pt modelId="{74F292C9-2DEA-4842-9B16-A730BE9D5115}" type="pres">
      <dgm:prSet presAssocID="{84338D90-DEDB-473E-B743-CB1256608F7C}" presName="parentLin" presStyleCnt="0"/>
      <dgm:spPr/>
    </dgm:pt>
    <dgm:pt modelId="{2DF69063-6618-44E2-B8FD-F99B53A25FFA}" type="pres">
      <dgm:prSet presAssocID="{84338D90-DEDB-473E-B743-CB1256608F7C}" presName="parentLeftMargin" presStyleLbl="node1" presStyleIdx="1" presStyleCnt="5"/>
      <dgm:spPr/>
    </dgm:pt>
    <dgm:pt modelId="{E0B68D44-25D6-48DC-B21F-4AD45755ED0C}" type="pres">
      <dgm:prSet presAssocID="{84338D90-DEDB-473E-B743-CB1256608F7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D8554-516F-476F-887C-B174AA2AD980}" type="pres">
      <dgm:prSet presAssocID="{84338D90-DEDB-473E-B743-CB1256608F7C}" presName="negativeSpace" presStyleCnt="0"/>
      <dgm:spPr/>
    </dgm:pt>
    <dgm:pt modelId="{B2DCBDCE-26A8-4D1C-86B4-911DC09A0801}" type="pres">
      <dgm:prSet presAssocID="{84338D90-DEDB-473E-B743-CB1256608F7C}" presName="childText" presStyleLbl="conFgAcc1" presStyleIdx="2" presStyleCnt="5" custScaleX="59206">
        <dgm:presLayoutVars>
          <dgm:bulletEnabled val="1"/>
        </dgm:presLayoutVars>
      </dgm:prSet>
      <dgm:spPr/>
    </dgm:pt>
    <dgm:pt modelId="{E30C69C6-4325-4621-849A-4CB8083C9BAE}" type="pres">
      <dgm:prSet presAssocID="{68581CA1-DD66-4A83-87E9-CA3EBD7D7CEE}" presName="spaceBetweenRectangles" presStyleCnt="0"/>
      <dgm:spPr/>
    </dgm:pt>
    <dgm:pt modelId="{3C779358-75FE-4F43-824B-9DEA2793B8EF}" type="pres">
      <dgm:prSet presAssocID="{666F063B-4CBA-4324-8AB6-B7276D7604A6}" presName="parentLin" presStyleCnt="0"/>
      <dgm:spPr/>
    </dgm:pt>
    <dgm:pt modelId="{F2CDA454-0D14-48E7-9FE5-FBD608EF5FB3}" type="pres">
      <dgm:prSet presAssocID="{666F063B-4CBA-4324-8AB6-B7276D7604A6}" presName="parentLeftMargin" presStyleLbl="node1" presStyleIdx="2" presStyleCnt="5"/>
      <dgm:spPr/>
    </dgm:pt>
    <dgm:pt modelId="{331DE1BF-1BF7-458F-AF07-DA34E68B0F32}" type="pres">
      <dgm:prSet presAssocID="{666F063B-4CBA-4324-8AB6-B7276D7604A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970CF-0B50-4A5B-B0B7-373433CB7B70}" type="pres">
      <dgm:prSet presAssocID="{666F063B-4CBA-4324-8AB6-B7276D7604A6}" presName="negativeSpace" presStyleCnt="0"/>
      <dgm:spPr/>
    </dgm:pt>
    <dgm:pt modelId="{F87F270D-E44D-4176-A91A-E952ED1D2E5B}" type="pres">
      <dgm:prSet presAssocID="{666F063B-4CBA-4324-8AB6-B7276D7604A6}" presName="childText" presStyleLbl="conFgAcc1" presStyleIdx="3" presStyleCnt="5" custScaleX="59207">
        <dgm:presLayoutVars>
          <dgm:bulletEnabled val="1"/>
        </dgm:presLayoutVars>
      </dgm:prSet>
      <dgm:spPr/>
    </dgm:pt>
    <dgm:pt modelId="{405858E0-2920-4E93-B861-460B677F6D65}" type="pres">
      <dgm:prSet presAssocID="{713BE5A6-D64F-47DF-B929-C4843E338013}" presName="spaceBetweenRectangles" presStyleCnt="0"/>
      <dgm:spPr/>
    </dgm:pt>
    <dgm:pt modelId="{7288144F-00C8-4657-B317-373DD0D205D8}" type="pres">
      <dgm:prSet presAssocID="{A8A26587-5512-40C7-B09B-4A89023A3AD0}" presName="parentLin" presStyleCnt="0"/>
      <dgm:spPr/>
    </dgm:pt>
    <dgm:pt modelId="{F71DFB4B-9D9A-4E43-A605-8D7E0E185D61}" type="pres">
      <dgm:prSet presAssocID="{A8A26587-5512-40C7-B09B-4A89023A3AD0}" presName="parentLeftMargin" presStyleLbl="node1" presStyleIdx="3" presStyleCnt="5"/>
      <dgm:spPr/>
    </dgm:pt>
    <dgm:pt modelId="{78A80352-FA79-4456-A752-4A081E79A558}" type="pres">
      <dgm:prSet presAssocID="{A8A26587-5512-40C7-B09B-4A89023A3AD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CA622-6BC5-4530-B6D1-CA8C9AAA7D07}" type="pres">
      <dgm:prSet presAssocID="{A8A26587-5512-40C7-B09B-4A89023A3AD0}" presName="negativeSpace" presStyleCnt="0"/>
      <dgm:spPr/>
    </dgm:pt>
    <dgm:pt modelId="{B2DBADBB-9823-4B18-9A36-9DB5E30FBD4B}" type="pres">
      <dgm:prSet presAssocID="{A8A26587-5512-40C7-B09B-4A89023A3AD0}" presName="childText" presStyleLbl="conFgAcc1" presStyleIdx="4" presStyleCnt="5" custScaleX="59775">
        <dgm:presLayoutVars>
          <dgm:bulletEnabled val="1"/>
        </dgm:presLayoutVars>
      </dgm:prSet>
      <dgm:spPr/>
    </dgm:pt>
  </dgm:ptLst>
  <dgm:cxnLst>
    <dgm:cxn modelId="{E0998706-9F25-4A16-9A0C-2E958D910CBA}" type="presOf" srcId="{8CE0D9D0-89E3-4AA3-9184-23D945C02C23}" destId="{6FEA2477-9982-4FC8-8D1D-C3128648710F}" srcOrd="0" destOrd="0" presId="urn:microsoft.com/office/officeart/2005/8/layout/list1"/>
    <dgm:cxn modelId="{7C0EAE62-6DF5-4098-8B57-B8501E1B8C2F}" type="presOf" srcId="{A8A26587-5512-40C7-B09B-4A89023A3AD0}" destId="{F71DFB4B-9D9A-4E43-A605-8D7E0E185D61}" srcOrd="0" destOrd="0" presId="urn:microsoft.com/office/officeart/2005/8/layout/list1"/>
    <dgm:cxn modelId="{64370A5B-0F56-4BE2-8DA8-A44AC2C94E43}" srcId="{E459F8B1-3EA7-4488-91AD-E1F5577D045B}" destId="{666F063B-4CBA-4324-8AB6-B7276D7604A6}" srcOrd="3" destOrd="0" parTransId="{917A1155-8AB9-4EEB-9FC4-8E6E33462AB3}" sibTransId="{713BE5A6-D64F-47DF-B929-C4843E338013}"/>
    <dgm:cxn modelId="{87B7D96C-05F7-4D38-AFA7-CC4C15F60D76}" type="presOf" srcId="{666F063B-4CBA-4324-8AB6-B7276D7604A6}" destId="{F2CDA454-0D14-48E7-9FE5-FBD608EF5FB3}" srcOrd="0" destOrd="0" presId="urn:microsoft.com/office/officeart/2005/8/layout/list1"/>
    <dgm:cxn modelId="{7F22D3E3-A5D6-48E0-BCEF-0D448667BD74}" srcId="{E459F8B1-3EA7-4488-91AD-E1F5577D045B}" destId="{84338D90-DEDB-473E-B743-CB1256608F7C}" srcOrd="2" destOrd="0" parTransId="{51F9AA56-0780-4778-9B41-638733A84E0B}" sibTransId="{68581CA1-DD66-4A83-87E9-CA3EBD7D7CEE}"/>
    <dgm:cxn modelId="{9ED91B84-1E04-4B14-AF0A-EBC3E90F2FEA}" type="presOf" srcId="{666F063B-4CBA-4324-8AB6-B7276D7604A6}" destId="{331DE1BF-1BF7-458F-AF07-DA34E68B0F32}" srcOrd="1" destOrd="0" presId="urn:microsoft.com/office/officeart/2005/8/layout/list1"/>
    <dgm:cxn modelId="{F4A4A01C-63B7-4584-BEE2-828BF59FDC92}" type="presOf" srcId="{8CE0D9D0-89E3-4AA3-9184-23D945C02C23}" destId="{EDE3C904-B3C1-434D-93E7-A28AA48C6E7E}" srcOrd="1" destOrd="0" presId="urn:microsoft.com/office/officeart/2005/8/layout/list1"/>
    <dgm:cxn modelId="{86C3D3C2-6035-4380-B3C4-859FBCB8AF6D}" type="presOf" srcId="{A8475CAC-7296-4AB3-8E32-59EE0A667DFB}" destId="{86051C05-1ACE-4BFD-99B9-B7A983F886F8}" srcOrd="1" destOrd="0" presId="urn:microsoft.com/office/officeart/2005/8/layout/list1"/>
    <dgm:cxn modelId="{24005513-B12C-4EE5-A30B-651BAD07E9CE}" type="presOf" srcId="{A8475CAC-7296-4AB3-8E32-59EE0A667DFB}" destId="{9FAB3D70-F240-449B-8A3F-A2CCAD092250}" srcOrd="0" destOrd="0" presId="urn:microsoft.com/office/officeart/2005/8/layout/list1"/>
    <dgm:cxn modelId="{411C7C41-A990-4CCB-80D8-F6BB1CCD1E64}" type="presOf" srcId="{A8A26587-5512-40C7-B09B-4A89023A3AD0}" destId="{78A80352-FA79-4456-A752-4A081E79A558}" srcOrd="1" destOrd="0" presId="urn:microsoft.com/office/officeart/2005/8/layout/list1"/>
    <dgm:cxn modelId="{EE42DB2A-FAF7-4C73-AE91-8F97F0A0A019}" srcId="{E459F8B1-3EA7-4488-91AD-E1F5577D045B}" destId="{A8475CAC-7296-4AB3-8E32-59EE0A667DFB}" srcOrd="1" destOrd="0" parTransId="{FDF454B1-3CE9-4158-9619-FA2FD574EA21}" sibTransId="{02938673-8E59-40EF-B1B4-F19B7BCD532D}"/>
    <dgm:cxn modelId="{AAA555CC-8D89-4A74-880C-105106EFC14C}" type="presOf" srcId="{E459F8B1-3EA7-4488-91AD-E1F5577D045B}" destId="{74649472-6D00-4170-BCCB-FCE4ADE85DC5}" srcOrd="0" destOrd="0" presId="urn:microsoft.com/office/officeart/2005/8/layout/list1"/>
    <dgm:cxn modelId="{85DE5925-BBC7-4857-846F-10EFA53A2D12}" type="presOf" srcId="{84338D90-DEDB-473E-B743-CB1256608F7C}" destId="{2DF69063-6618-44E2-B8FD-F99B53A25FFA}" srcOrd="0" destOrd="0" presId="urn:microsoft.com/office/officeart/2005/8/layout/list1"/>
    <dgm:cxn modelId="{C48D6BFE-CC4A-4E2B-9EEE-66253138D10E}" srcId="{E459F8B1-3EA7-4488-91AD-E1F5577D045B}" destId="{8CE0D9D0-89E3-4AA3-9184-23D945C02C23}" srcOrd="0" destOrd="0" parTransId="{64DCBA6B-F59A-4DD9-8BB0-7C1029B48C73}" sibTransId="{FB2A4208-B26D-44D0-B5EC-F003C75E7C02}"/>
    <dgm:cxn modelId="{A4A632B8-727E-4DDB-B4E0-694E853CB26D}" type="presOf" srcId="{84338D90-DEDB-473E-B743-CB1256608F7C}" destId="{E0B68D44-25D6-48DC-B21F-4AD45755ED0C}" srcOrd="1" destOrd="0" presId="urn:microsoft.com/office/officeart/2005/8/layout/list1"/>
    <dgm:cxn modelId="{1B9ACA4F-C2E8-4EDB-A030-4323DA1F4E08}" srcId="{E459F8B1-3EA7-4488-91AD-E1F5577D045B}" destId="{A8A26587-5512-40C7-B09B-4A89023A3AD0}" srcOrd="4" destOrd="0" parTransId="{A0C35D50-4856-43F3-BD11-5971C760D5A9}" sibTransId="{0C67933D-5BA6-42EC-8FAE-D6BD8F3743AC}"/>
    <dgm:cxn modelId="{FAC1845D-2C45-43F8-B2EE-4B084DA2DA35}" type="presParOf" srcId="{74649472-6D00-4170-BCCB-FCE4ADE85DC5}" destId="{BFDB9054-AB5A-48B8-94EE-73908DBDB4D5}" srcOrd="0" destOrd="0" presId="urn:microsoft.com/office/officeart/2005/8/layout/list1"/>
    <dgm:cxn modelId="{656C5566-85B6-49D0-8456-ED5DB671053A}" type="presParOf" srcId="{BFDB9054-AB5A-48B8-94EE-73908DBDB4D5}" destId="{6FEA2477-9982-4FC8-8D1D-C3128648710F}" srcOrd="0" destOrd="0" presId="urn:microsoft.com/office/officeart/2005/8/layout/list1"/>
    <dgm:cxn modelId="{69453382-C19D-4911-94CF-B177BED6428D}" type="presParOf" srcId="{BFDB9054-AB5A-48B8-94EE-73908DBDB4D5}" destId="{EDE3C904-B3C1-434D-93E7-A28AA48C6E7E}" srcOrd="1" destOrd="0" presId="urn:microsoft.com/office/officeart/2005/8/layout/list1"/>
    <dgm:cxn modelId="{F6FC0CFA-C3F4-466F-B5F6-64AA5CEE144F}" type="presParOf" srcId="{74649472-6D00-4170-BCCB-FCE4ADE85DC5}" destId="{34795717-505D-4F27-B672-25DAF1BB6663}" srcOrd="1" destOrd="0" presId="urn:microsoft.com/office/officeart/2005/8/layout/list1"/>
    <dgm:cxn modelId="{CA43BE11-005F-4182-A374-464DB336613D}" type="presParOf" srcId="{74649472-6D00-4170-BCCB-FCE4ADE85DC5}" destId="{6E8B277E-D9CE-4F33-BF4A-988004EE647A}" srcOrd="2" destOrd="0" presId="urn:microsoft.com/office/officeart/2005/8/layout/list1"/>
    <dgm:cxn modelId="{C3AB9A12-8965-4022-84F3-8D9DA0283277}" type="presParOf" srcId="{74649472-6D00-4170-BCCB-FCE4ADE85DC5}" destId="{3B043A96-7CFA-45E9-B7C1-137C8F32CA2F}" srcOrd="3" destOrd="0" presId="urn:microsoft.com/office/officeart/2005/8/layout/list1"/>
    <dgm:cxn modelId="{82774B58-E2F1-4CD5-9B08-9DCAC67D027D}" type="presParOf" srcId="{74649472-6D00-4170-BCCB-FCE4ADE85DC5}" destId="{50684AE5-97B6-4344-944A-02A0B6840B0A}" srcOrd="4" destOrd="0" presId="urn:microsoft.com/office/officeart/2005/8/layout/list1"/>
    <dgm:cxn modelId="{B7D05DA9-05D0-4901-905C-3725EC1039BB}" type="presParOf" srcId="{50684AE5-97B6-4344-944A-02A0B6840B0A}" destId="{9FAB3D70-F240-449B-8A3F-A2CCAD092250}" srcOrd="0" destOrd="0" presId="urn:microsoft.com/office/officeart/2005/8/layout/list1"/>
    <dgm:cxn modelId="{0DD81FCC-D71D-4B25-BF27-01F6587BA3B9}" type="presParOf" srcId="{50684AE5-97B6-4344-944A-02A0B6840B0A}" destId="{86051C05-1ACE-4BFD-99B9-B7A983F886F8}" srcOrd="1" destOrd="0" presId="urn:microsoft.com/office/officeart/2005/8/layout/list1"/>
    <dgm:cxn modelId="{1B9B9BD6-DB57-4FD5-87D2-CA2534C1C307}" type="presParOf" srcId="{74649472-6D00-4170-BCCB-FCE4ADE85DC5}" destId="{A67484CF-4F01-4632-903F-37A6E1D89AF0}" srcOrd="5" destOrd="0" presId="urn:microsoft.com/office/officeart/2005/8/layout/list1"/>
    <dgm:cxn modelId="{D088F390-6AD3-4EA6-A93D-5878FC4B73D3}" type="presParOf" srcId="{74649472-6D00-4170-BCCB-FCE4ADE85DC5}" destId="{EC7DB8D9-A619-49A0-BAB6-9C3C0AABBEC3}" srcOrd="6" destOrd="0" presId="urn:microsoft.com/office/officeart/2005/8/layout/list1"/>
    <dgm:cxn modelId="{094273EE-EF18-409F-8863-9EDBF1AF7DBA}" type="presParOf" srcId="{74649472-6D00-4170-BCCB-FCE4ADE85DC5}" destId="{5637D25A-DCFD-474A-8CAB-8B785948C2A5}" srcOrd="7" destOrd="0" presId="urn:microsoft.com/office/officeart/2005/8/layout/list1"/>
    <dgm:cxn modelId="{40B46AFF-723B-454D-981B-36224AE1F44A}" type="presParOf" srcId="{74649472-6D00-4170-BCCB-FCE4ADE85DC5}" destId="{74F292C9-2DEA-4842-9B16-A730BE9D5115}" srcOrd="8" destOrd="0" presId="urn:microsoft.com/office/officeart/2005/8/layout/list1"/>
    <dgm:cxn modelId="{B92C989D-301D-4E9C-9F89-FBAE9F598CD2}" type="presParOf" srcId="{74F292C9-2DEA-4842-9B16-A730BE9D5115}" destId="{2DF69063-6618-44E2-B8FD-F99B53A25FFA}" srcOrd="0" destOrd="0" presId="urn:microsoft.com/office/officeart/2005/8/layout/list1"/>
    <dgm:cxn modelId="{B5A096FA-E035-42DC-93BC-AA2D201718FF}" type="presParOf" srcId="{74F292C9-2DEA-4842-9B16-A730BE9D5115}" destId="{E0B68D44-25D6-48DC-B21F-4AD45755ED0C}" srcOrd="1" destOrd="0" presId="urn:microsoft.com/office/officeart/2005/8/layout/list1"/>
    <dgm:cxn modelId="{9643100B-5B03-4194-9137-7A86D1D54234}" type="presParOf" srcId="{74649472-6D00-4170-BCCB-FCE4ADE85DC5}" destId="{5A3D8554-516F-476F-887C-B174AA2AD980}" srcOrd="9" destOrd="0" presId="urn:microsoft.com/office/officeart/2005/8/layout/list1"/>
    <dgm:cxn modelId="{1832770E-516E-4612-97C6-27746B7A5E87}" type="presParOf" srcId="{74649472-6D00-4170-BCCB-FCE4ADE85DC5}" destId="{B2DCBDCE-26A8-4D1C-86B4-911DC09A0801}" srcOrd="10" destOrd="0" presId="urn:microsoft.com/office/officeart/2005/8/layout/list1"/>
    <dgm:cxn modelId="{3B713140-30EC-40F7-8672-CD096A5D2B13}" type="presParOf" srcId="{74649472-6D00-4170-BCCB-FCE4ADE85DC5}" destId="{E30C69C6-4325-4621-849A-4CB8083C9BAE}" srcOrd="11" destOrd="0" presId="urn:microsoft.com/office/officeart/2005/8/layout/list1"/>
    <dgm:cxn modelId="{A3C0B2B7-4B81-4C03-8DC6-C3B68114B1D1}" type="presParOf" srcId="{74649472-6D00-4170-BCCB-FCE4ADE85DC5}" destId="{3C779358-75FE-4F43-824B-9DEA2793B8EF}" srcOrd="12" destOrd="0" presId="urn:microsoft.com/office/officeart/2005/8/layout/list1"/>
    <dgm:cxn modelId="{20A8EC96-DA58-4386-91A0-324845229C19}" type="presParOf" srcId="{3C779358-75FE-4F43-824B-9DEA2793B8EF}" destId="{F2CDA454-0D14-48E7-9FE5-FBD608EF5FB3}" srcOrd="0" destOrd="0" presId="urn:microsoft.com/office/officeart/2005/8/layout/list1"/>
    <dgm:cxn modelId="{075A8A96-BD68-476C-805C-80AB2686BFA0}" type="presParOf" srcId="{3C779358-75FE-4F43-824B-9DEA2793B8EF}" destId="{331DE1BF-1BF7-458F-AF07-DA34E68B0F32}" srcOrd="1" destOrd="0" presId="urn:microsoft.com/office/officeart/2005/8/layout/list1"/>
    <dgm:cxn modelId="{E689C483-E15C-4719-B14E-F814501B75BA}" type="presParOf" srcId="{74649472-6D00-4170-BCCB-FCE4ADE85DC5}" destId="{C65970CF-0B50-4A5B-B0B7-373433CB7B70}" srcOrd="13" destOrd="0" presId="urn:microsoft.com/office/officeart/2005/8/layout/list1"/>
    <dgm:cxn modelId="{CCBA10DE-A827-4074-AC46-8DF3BF56A770}" type="presParOf" srcId="{74649472-6D00-4170-BCCB-FCE4ADE85DC5}" destId="{F87F270D-E44D-4176-A91A-E952ED1D2E5B}" srcOrd="14" destOrd="0" presId="urn:microsoft.com/office/officeart/2005/8/layout/list1"/>
    <dgm:cxn modelId="{8659EDB3-BD88-4D6E-954B-8E0591A16AED}" type="presParOf" srcId="{74649472-6D00-4170-BCCB-FCE4ADE85DC5}" destId="{405858E0-2920-4E93-B861-460B677F6D65}" srcOrd="15" destOrd="0" presId="urn:microsoft.com/office/officeart/2005/8/layout/list1"/>
    <dgm:cxn modelId="{3F695133-F612-4E1D-AD81-F681CA6AB680}" type="presParOf" srcId="{74649472-6D00-4170-BCCB-FCE4ADE85DC5}" destId="{7288144F-00C8-4657-B317-373DD0D205D8}" srcOrd="16" destOrd="0" presId="urn:microsoft.com/office/officeart/2005/8/layout/list1"/>
    <dgm:cxn modelId="{A48C6BF1-E680-4DBC-88BF-C7BA9A1FFAF0}" type="presParOf" srcId="{7288144F-00C8-4657-B317-373DD0D205D8}" destId="{F71DFB4B-9D9A-4E43-A605-8D7E0E185D61}" srcOrd="0" destOrd="0" presId="urn:microsoft.com/office/officeart/2005/8/layout/list1"/>
    <dgm:cxn modelId="{96F6BD9E-61B9-4CDD-8061-7039F77D38BD}" type="presParOf" srcId="{7288144F-00C8-4657-B317-373DD0D205D8}" destId="{78A80352-FA79-4456-A752-4A081E79A558}" srcOrd="1" destOrd="0" presId="urn:microsoft.com/office/officeart/2005/8/layout/list1"/>
    <dgm:cxn modelId="{C271ADAF-AEBA-41AC-817D-A45440D3D5B8}" type="presParOf" srcId="{74649472-6D00-4170-BCCB-FCE4ADE85DC5}" destId="{69DCA622-6BC5-4530-B6D1-CA8C9AAA7D07}" srcOrd="17" destOrd="0" presId="urn:microsoft.com/office/officeart/2005/8/layout/list1"/>
    <dgm:cxn modelId="{19F29D9F-095E-4D95-B9B6-F40A861CC9D6}" type="presParOf" srcId="{74649472-6D00-4170-BCCB-FCE4ADE85DC5}" destId="{B2DBADBB-9823-4B18-9A36-9DB5E30FBD4B}" srcOrd="18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334C6E-422D-41ED-B6D5-8D93B54EF2C0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1203BA3-5480-4EE4-B8DD-A994E6FD357E}">
      <dgm:prSet phldrT="[Текст]" custT="1"/>
      <dgm:spPr/>
      <dgm:t>
        <a:bodyPr/>
        <a:lstStyle/>
        <a:p>
          <a:r>
            <a:rPr lang="uk-UA" sz="1800" dirty="0" smtClean="0"/>
            <a:t>Надати право обробки персональних даних не лише журналістам, а й іншим особам,якщо це здійснюється в журналістських цілях;</a:t>
          </a:r>
          <a:endParaRPr lang="ru-RU" sz="1800" dirty="0"/>
        </a:p>
      </dgm:t>
    </dgm:pt>
    <dgm:pt modelId="{4700FB41-8B90-4B85-A09E-7435A50A80F2}" type="parTrans" cxnId="{21EEAE47-DCBD-44E3-B887-8F95C9CFABDA}">
      <dgm:prSet/>
      <dgm:spPr/>
      <dgm:t>
        <a:bodyPr/>
        <a:lstStyle/>
        <a:p>
          <a:endParaRPr lang="ru-RU"/>
        </a:p>
      </dgm:t>
    </dgm:pt>
    <dgm:pt modelId="{333CF557-0122-45B1-B4B1-E4B3B465B059}" type="sibTrans" cxnId="{21EEAE47-DCBD-44E3-B887-8F95C9CFABDA}">
      <dgm:prSet/>
      <dgm:spPr/>
      <dgm:t>
        <a:bodyPr/>
        <a:lstStyle/>
        <a:p>
          <a:endParaRPr lang="ru-RU"/>
        </a:p>
      </dgm:t>
    </dgm:pt>
    <dgm:pt modelId="{D745E930-17D0-4186-9C88-4F63E50F00C6}">
      <dgm:prSet custT="1"/>
      <dgm:spPr/>
      <dgm:t>
        <a:bodyPr/>
        <a:lstStyle/>
        <a:p>
          <a:r>
            <a:rPr lang="ru-RU" sz="1800" dirty="0" smtClean="0"/>
            <a:t>Забезпечити інституційну незалежність державного органу з контролю за захистом персональних даних.</a:t>
          </a:r>
          <a:endParaRPr lang="ru-RU" sz="1800" dirty="0"/>
        </a:p>
      </dgm:t>
    </dgm:pt>
    <dgm:pt modelId="{51C34674-C6A3-4819-8237-F2BFD54183D5}" type="parTrans" cxnId="{E6811F45-FF6A-4E65-96FE-F07776F622CB}">
      <dgm:prSet/>
      <dgm:spPr/>
      <dgm:t>
        <a:bodyPr/>
        <a:lstStyle/>
        <a:p>
          <a:endParaRPr lang="ru-RU"/>
        </a:p>
      </dgm:t>
    </dgm:pt>
    <dgm:pt modelId="{DD169C91-146C-4140-AE27-03055E02C62E}" type="sibTrans" cxnId="{E6811F45-FF6A-4E65-96FE-F07776F622CB}">
      <dgm:prSet/>
      <dgm:spPr/>
      <dgm:t>
        <a:bodyPr/>
        <a:lstStyle/>
        <a:p>
          <a:endParaRPr lang="ru-RU"/>
        </a:p>
      </dgm:t>
    </dgm:pt>
    <dgm:pt modelId="{FB9FD142-573C-4FDD-B1BD-0F138F29141E}">
      <dgm:prSet custT="1"/>
      <dgm:spPr/>
      <dgm:t>
        <a:bodyPr/>
        <a:lstStyle/>
        <a:p>
          <a:r>
            <a:rPr lang="ru-RU" sz="1800" b="0" dirty="0" smtClean="0"/>
            <a:t>Розширити підстави для правомірної обробки персональних даних;</a:t>
          </a:r>
          <a:endParaRPr lang="ru-RU" sz="1800" b="0" dirty="0"/>
        </a:p>
      </dgm:t>
    </dgm:pt>
    <dgm:pt modelId="{245C9032-EF6B-4522-B46A-63D53CC29307}" type="parTrans" cxnId="{A66BD28D-3171-4FE4-A479-96A2A7DA761C}">
      <dgm:prSet/>
      <dgm:spPr/>
      <dgm:t>
        <a:bodyPr/>
        <a:lstStyle/>
        <a:p>
          <a:endParaRPr lang="ru-RU"/>
        </a:p>
      </dgm:t>
    </dgm:pt>
    <dgm:pt modelId="{0AB3AA5F-1F33-439A-9A17-07C26A0B718E}" type="sibTrans" cxnId="{A66BD28D-3171-4FE4-A479-96A2A7DA761C}">
      <dgm:prSet/>
      <dgm:spPr/>
      <dgm:t>
        <a:bodyPr/>
        <a:lstStyle/>
        <a:p>
          <a:endParaRPr lang="ru-RU"/>
        </a:p>
      </dgm:t>
    </dgm:pt>
    <dgm:pt modelId="{879834A8-ABBC-445D-9713-00710AE06284}">
      <dgm:prSet custT="1"/>
      <dgm:spPr/>
      <dgm:t>
        <a:bodyPr/>
        <a:lstStyle/>
        <a:p>
          <a:r>
            <a:rPr lang="ru-RU" sz="1800" dirty="0" smtClean="0"/>
            <a:t>Скасувати обов'язкову реєстрацію баз персональних даних та вилучити відповідні положення із  Закону України про «Про захист персональних даних»;</a:t>
          </a:r>
          <a:endParaRPr lang="ru-RU" sz="1800" dirty="0"/>
        </a:p>
      </dgm:t>
    </dgm:pt>
    <dgm:pt modelId="{E6C704E5-E65E-49E0-9DB7-7E6BEDF18BC6}" type="parTrans" cxnId="{6BF92D4C-2D4D-4A2C-B54C-CC5251481731}">
      <dgm:prSet/>
      <dgm:spPr/>
      <dgm:t>
        <a:bodyPr/>
        <a:lstStyle/>
        <a:p>
          <a:endParaRPr lang="ru-RU"/>
        </a:p>
      </dgm:t>
    </dgm:pt>
    <dgm:pt modelId="{61D043B3-E6BD-4955-AF7F-85AD23A5C9D2}" type="sibTrans" cxnId="{6BF92D4C-2D4D-4A2C-B54C-CC5251481731}">
      <dgm:prSet/>
      <dgm:spPr/>
      <dgm:t>
        <a:bodyPr/>
        <a:lstStyle/>
        <a:p>
          <a:endParaRPr lang="ru-RU"/>
        </a:p>
      </dgm:t>
    </dgm:pt>
    <dgm:pt modelId="{21DEB9C2-A632-42E2-903D-DEC757AC2FCE}">
      <dgm:prSet custT="1"/>
      <dgm:spPr/>
      <dgm:t>
        <a:bodyPr/>
        <a:lstStyle/>
        <a:p>
          <a:r>
            <a:rPr lang="ru-RU" sz="1800" dirty="0" smtClean="0"/>
            <a:t>Уточнити визначення конфіденційної інформації в Законі про інформацію;</a:t>
          </a:r>
          <a:endParaRPr lang="ru-RU" sz="1800" dirty="0"/>
        </a:p>
      </dgm:t>
    </dgm:pt>
    <dgm:pt modelId="{6EB72C9B-E98F-40F8-831B-B8B6856D7546}" type="parTrans" cxnId="{135383C2-CC0C-4637-85C2-F45EB76D6C4C}">
      <dgm:prSet/>
      <dgm:spPr/>
      <dgm:t>
        <a:bodyPr/>
        <a:lstStyle/>
        <a:p>
          <a:endParaRPr lang="ru-RU"/>
        </a:p>
      </dgm:t>
    </dgm:pt>
    <dgm:pt modelId="{BE008625-570B-42A0-AAF1-16757AB5C4C9}" type="sibTrans" cxnId="{135383C2-CC0C-4637-85C2-F45EB76D6C4C}">
      <dgm:prSet/>
      <dgm:spPr/>
      <dgm:t>
        <a:bodyPr/>
        <a:lstStyle/>
        <a:p>
          <a:endParaRPr lang="ru-RU"/>
        </a:p>
      </dgm:t>
    </dgm:pt>
    <dgm:pt modelId="{6715524B-523D-42F3-9260-511C1C4B2461}" type="pres">
      <dgm:prSet presAssocID="{C3334C6E-422D-41ED-B6D5-8D93B54EF2C0}" presName="linear" presStyleCnt="0">
        <dgm:presLayoutVars>
          <dgm:dir/>
          <dgm:animLvl val="lvl"/>
          <dgm:resizeHandles val="exact"/>
        </dgm:presLayoutVars>
      </dgm:prSet>
      <dgm:spPr/>
    </dgm:pt>
    <dgm:pt modelId="{A6C8E689-E74D-49A6-97D3-A28DFF3AA7AE}" type="pres">
      <dgm:prSet presAssocID="{11203BA3-5480-4EE4-B8DD-A994E6FD357E}" presName="parentLin" presStyleCnt="0"/>
      <dgm:spPr/>
    </dgm:pt>
    <dgm:pt modelId="{8F2BC4C6-5C6A-4ECD-BA5F-C7E83FD188DC}" type="pres">
      <dgm:prSet presAssocID="{11203BA3-5480-4EE4-B8DD-A994E6FD357E}" presName="parentLeftMargin" presStyleLbl="node1" presStyleIdx="0" presStyleCnt="5"/>
      <dgm:spPr/>
    </dgm:pt>
    <dgm:pt modelId="{4B5878EB-CCD7-495C-A5BE-C229FE84DB83}" type="pres">
      <dgm:prSet presAssocID="{11203BA3-5480-4EE4-B8DD-A994E6FD357E}" presName="parentText" presStyleLbl="node1" presStyleIdx="0" presStyleCnt="5" custScaleY="124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B0AEA-E09B-421C-AA0F-76A5DC9BD7F1}" type="pres">
      <dgm:prSet presAssocID="{11203BA3-5480-4EE4-B8DD-A994E6FD357E}" presName="negativeSpace" presStyleCnt="0"/>
      <dgm:spPr/>
    </dgm:pt>
    <dgm:pt modelId="{E277900E-30AE-4E21-B268-8A4BCDD780DD}" type="pres">
      <dgm:prSet presAssocID="{11203BA3-5480-4EE4-B8DD-A994E6FD357E}" presName="childText" presStyleLbl="conFgAcc1" presStyleIdx="0" presStyleCnt="5" custScaleX="51276">
        <dgm:presLayoutVars>
          <dgm:bulletEnabled val="1"/>
        </dgm:presLayoutVars>
      </dgm:prSet>
      <dgm:spPr/>
    </dgm:pt>
    <dgm:pt modelId="{137903BA-0B65-45B8-B838-0621C3E0DC42}" type="pres">
      <dgm:prSet presAssocID="{333CF557-0122-45B1-B4B1-E4B3B465B059}" presName="spaceBetweenRectangles" presStyleCnt="0"/>
      <dgm:spPr/>
    </dgm:pt>
    <dgm:pt modelId="{FD3C6E18-B284-448D-8FF1-355DF5E8DF37}" type="pres">
      <dgm:prSet presAssocID="{21DEB9C2-A632-42E2-903D-DEC757AC2FCE}" presName="parentLin" presStyleCnt="0"/>
      <dgm:spPr/>
    </dgm:pt>
    <dgm:pt modelId="{B5BFED3D-9F85-4E83-BF88-2F24A86FB1D2}" type="pres">
      <dgm:prSet presAssocID="{21DEB9C2-A632-42E2-903D-DEC757AC2FCE}" presName="parentLeftMargin" presStyleLbl="node1" presStyleIdx="0" presStyleCnt="5"/>
      <dgm:spPr/>
    </dgm:pt>
    <dgm:pt modelId="{C0C4BED6-4E99-4F05-8567-EE521DAC36C3}" type="pres">
      <dgm:prSet presAssocID="{21DEB9C2-A632-42E2-903D-DEC757AC2FC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5B291-1E1E-411D-9B39-8241EACAA705}" type="pres">
      <dgm:prSet presAssocID="{21DEB9C2-A632-42E2-903D-DEC757AC2FCE}" presName="negativeSpace" presStyleCnt="0"/>
      <dgm:spPr/>
    </dgm:pt>
    <dgm:pt modelId="{E03BD004-34E7-497A-A987-202385ADE8C0}" type="pres">
      <dgm:prSet presAssocID="{21DEB9C2-A632-42E2-903D-DEC757AC2FCE}" presName="childText" presStyleLbl="conFgAcc1" presStyleIdx="1" presStyleCnt="5" custScaleX="51276">
        <dgm:presLayoutVars>
          <dgm:bulletEnabled val="1"/>
        </dgm:presLayoutVars>
      </dgm:prSet>
      <dgm:spPr/>
    </dgm:pt>
    <dgm:pt modelId="{08361D43-AE40-4E20-AA3C-0C8AD8E72572}" type="pres">
      <dgm:prSet presAssocID="{BE008625-570B-42A0-AAF1-16757AB5C4C9}" presName="spaceBetweenRectangles" presStyleCnt="0"/>
      <dgm:spPr/>
    </dgm:pt>
    <dgm:pt modelId="{E29992C2-27EF-49A9-BCFA-62B38F50AEF1}" type="pres">
      <dgm:prSet presAssocID="{879834A8-ABBC-445D-9713-00710AE06284}" presName="parentLin" presStyleCnt="0"/>
      <dgm:spPr/>
    </dgm:pt>
    <dgm:pt modelId="{2829B015-3852-4FDC-8F00-6AF7BDCA4E0A}" type="pres">
      <dgm:prSet presAssocID="{879834A8-ABBC-445D-9713-00710AE06284}" presName="parentLeftMargin" presStyleLbl="node1" presStyleIdx="1" presStyleCnt="5"/>
      <dgm:spPr/>
    </dgm:pt>
    <dgm:pt modelId="{1A22D14E-4019-4F86-A307-3EE7694C743F}" type="pres">
      <dgm:prSet presAssocID="{879834A8-ABBC-445D-9713-00710AE06284}" presName="parentText" presStyleLbl="node1" presStyleIdx="2" presStyleCnt="5" custScaleY="139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F67E8-6A36-46B5-9191-3D6AA35D3295}" type="pres">
      <dgm:prSet presAssocID="{879834A8-ABBC-445D-9713-00710AE06284}" presName="negativeSpace" presStyleCnt="0"/>
      <dgm:spPr/>
    </dgm:pt>
    <dgm:pt modelId="{A39326A8-D26B-4B18-B827-7386D6BE52E5}" type="pres">
      <dgm:prSet presAssocID="{879834A8-ABBC-445D-9713-00710AE06284}" presName="childText" presStyleLbl="conFgAcc1" presStyleIdx="2" presStyleCnt="5" custScaleX="51275">
        <dgm:presLayoutVars>
          <dgm:bulletEnabled val="1"/>
        </dgm:presLayoutVars>
      </dgm:prSet>
      <dgm:spPr/>
    </dgm:pt>
    <dgm:pt modelId="{133D2E52-2CFB-4436-81A2-F7505496EA0B}" type="pres">
      <dgm:prSet presAssocID="{61D043B3-E6BD-4955-AF7F-85AD23A5C9D2}" presName="spaceBetweenRectangles" presStyleCnt="0"/>
      <dgm:spPr/>
    </dgm:pt>
    <dgm:pt modelId="{2821FC8D-4E78-4067-8EBC-387087B80450}" type="pres">
      <dgm:prSet presAssocID="{FB9FD142-573C-4FDD-B1BD-0F138F29141E}" presName="parentLin" presStyleCnt="0"/>
      <dgm:spPr/>
    </dgm:pt>
    <dgm:pt modelId="{05124BF5-DD88-4405-9025-80952741FF58}" type="pres">
      <dgm:prSet presAssocID="{FB9FD142-573C-4FDD-B1BD-0F138F29141E}" presName="parentLeftMargin" presStyleLbl="node1" presStyleIdx="2" presStyleCnt="5"/>
      <dgm:spPr/>
    </dgm:pt>
    <dgm:pt modelId="{3E233F23-F7D5-4ACB-B250-CB67FB258D12}" type="pres">
      <dgm:prSet presAssocID="{FB9FD142-573C-4FDD-B1BD-0F138F29141E}" presName="parentText" presStyleLbl="node1" presStyleIdx="3" presStyleCnt="5" custLinFactNeighborX="1977" custLinFactNeighborY="-8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0B4FA-7A70-4D31-930C-F0ED42095805}" type="pres">
      <dgm:prSet presAssocID="{FB9FD142-573C-4FDD-B1BD-0F138F29141E}" presName="negativeSpace" presStyleCnt="0"/>
      <dgm:spPr/>
    </dgm:pt>
    <dgm:pt modelId="{3A4343AD-257D-4D6A-84B9-BA7C219F27CC}" type="pres">
      <dgm:prSet presAssocID="{FB9FD142-573C-4FDD-B1BD-0F138F29141E}" presName="childText" presStyleLbl="conFgAcc1" presStyleIdx="3" presStyleCnt="5" custScaleX="51275">
        <dgm:presLayoutVars>
          <dgm:bulletEnabled val="1"/>
        </dgm:presLayoutVars>
      </dgm:prSet>
      <dgm:spPr/>
    </dgm:pt>
    <dgm:pt modelId="{A006E373-0D81-4D8B-8D51-02109554D981}" type="pres">
      <dgm:prSet presAssocID="{0AB3AA5F-1F33-439A-9A17-07C26A0B718E}" presName="spaceBetweenRectangles" presStyleCnt="0"/>
      <dgm:spPr/>
    </dgm:pt>
    <dgm:pt modelId="{D24084D6-2027-4C12-A138-441CB2EE0DB8}" type="pres">
      <dgm:prSet presAssocID="{D745E930-17D0-4186-9C88-4F63E50F00C6}" presName="parentLin" presStyleCnt="0"/>
      <dgm:spPr/>
    </dgm:pt>
    <dgm:pt modelId="{9186F3C5-752A-46DD-ADEA-F03C85D76C75}" type="pres">
      <dgm:prSet presAssocID="{D745E930-17D0-4186-9C88-4F63E50F00C6}" presName="parentLeftMargin" presStyleLbl="node1" presStyleIdx="3" presStyleCnt="5"/>
      <dgm:spPr/>
    </dgm:pt>
    <dgm:pt modelId="{2BA4AC77-8CD1-4F15-B95F-1DF7F1D93965}" type="pres">
      <dgm:prSet presAssocID="{D745E930-17D0-4186-9C88-4F63E50F00C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B03E9-C710-4901-AFAA-1B8528658BB7}" type="pres">
      <dgm:prSet presAssocID="{D745E930-17D0-4186-9C88-4F63E50F00C6}" presName="negativeSpace" presStyleCnt="0"/>
      <dgm:spPr/>
    </dgm:pt>
    <dgm:pt modelId="{4D66C2ED-3D90-4702-85E0-1B4A032FF943}" type="pres">
      <dgm:prSet presAssocID="{D745E930-17D0-4186-9C88-4F63E50F00C6}" presName="childText" presStyleLbl="conFgAcc1" presStyleIdx="4" presStyleCnt="5" custScaleX="51275">
        <dgm:presLayoutVars>
          <dgm:bulletEnabled val="1"/>
        </dgm:presLayoutVars>
      </dgm:prSet>
      <dgm:spPr/>
    </dgm:pt>
  </dgm:ptLst>
  <dgm:cxnLst>
    <dgm:cxn modelId="{9FABBEEC-3404-4151-87BB-B42C854DA84F}" type="presOf" srcId="{879834A8-ABBC-445D-9713-00710AE06284}" destId="{2829B015-3852-4FDC-8F00-6AF7BDCA4E0A}" srcOrd="0" destOrd="0" presId="urn:microsoft.com/office/officeart/2005/8/layout/list1"/>
    <dgm:cxn modelId="{F3C23D76-E306-4278-94CB-21739431A98C}" type="presOf" srcId="{11203BA3-5480-4EE4-B8DD-A994E6FD357E}" destId="{8F2BC4C6-5C6A-4ECD-BA5F-C7E83FD188DC}" srcOrd="0" destOrd="0" presId="urn:microsoft.com/office/officeart/2005/8/layout/list1"/>
    <dgm:cxn modelId="{6BF92D4C-2D4D-4A2C-B54C-CC5251481731}" srcId="{C3334C6E-422D-41ED-B6D5-8D93B54EF2C0}" destId="{879834A8-ABBC-445D-9713-00710AE06284}" srcOrd="2" destOrd="0" parTransId="{E6C704E5-E65E-49E0-9DB7-7E6BEDF18BC6}" sibTransId="{61D043B3-E6BD-4955-AF7F-85AD23A5C9D2}"/>
    <dgm:cxn modelId="{7DDF5C39-1E53-48F9-8541-2F5787537242}" type="presOf" srcId="{879834A8-ABBC-445D-9713-00710AE06284}" destId="{1A22D14E-4019-4F86-A307-3EE7694C743F}" srcOrd="1" destOrd="0" presId="urn:microsoft.com/office/officeart/2005/8/layout/list1"/>
    <dgm:cxn modelId="{FD88F8B3-86E5-43A5-AB28-772E3CA556A5}" type="presOf" srcId="{D745E930-17D0-4186-9C88-4F63E50F00C6}" destId="{2BA4AC77-8CD1-4F15-B95F-1DF7F1D93965}" srcOrd="1" destOrd="0" presId="urn:microsoft.com/office/officeart/2005/8/layout/list1"/>
    <dgm:cxn modelId="{21EEAE47-DCBD-44E3-B887-8F95C9CFABDA}" srcId="{C3334C6E-422D-41ED-B6D5-8D93B54EF2C0}" destId="{11203BA3-5480-4EE4-B8DD-A994E6FD357E}" srcOrd="0" destOrd="0" parTransId="{4700FB41-8B90-4B85-A09E-7435A50A80F2}" sibTransId="{333CF557-0122-45B1-B4B1-E4B3B465B059}"/>
    <dgm:cxn modelId="{83F07C95-A358-412B-93DA-5A77B852EABF}" type="presOf" srcId="{FB9FD142-573C-4FDD-B1BD-0F138F29141E}" destId="{3E233F23-F7D5-4ACB-B250-CB67FB258D12}" srcOrd="1" destOrd="0" presId="urn:microsoft.com/office/officeart/2005/8/layout/list1"/>
    <dgm:cxn modelId="{CF5D7AA1-42ED-4E37-A7EA-031F581B8C94}" type="presOf" srcId="{21DEB9C2-A632-42E2-903D-DEC757AC2FCE}" destId="{B5BFED3D-9F85-4E83-BF88-2F24A86FB1D2}" srcOrd="0" destOrd="0" presId="urn:microsoft.com/office/officeart/2005/8/layout/list1"/>
    <dgm:cxn modelId="{C0404FE3-C7AC-43AA-9A37-F408084D5764}" type="presOf" srcId="{D745E930-17D0-4186-9C88-4F63E50F00C6}" destId="{9186F3C5-752A-46DD-ADEA-F03C85D76C75}" srcOrd="0" destOrd="0" presId="urn:microsoft.com/office/officeart/2005/8/layout/list1"/>
    <dgm:cxn modelId="{A66BD28D-3171-4FE4-A479-96A2A7DA761C}" srcId="{C3334C6E-422D-41ED-B6D5-8D93B54EF2C0}" destId="{FB9FD142-573C-4FDD-B1BD-0F138F29141E}" srcOrd="3" destOrd="0" parTransId="{245C9032-EF6B-4522-B46A-63D53CC29307}" sibTransId="{0AB3AA5F-1F33-439A-9A17-07C26A0B718E}"/>
    <dgm:cxn modelId="{D922059D-8C19-49A5-9F2D-A1ADC8A0858A}" type="presOf" srcId="{FB9FD142-573C-4FDD-B1BD-0F138F29141E}" destId="{05124BF5-DD88-4405-9025-80952741FF58}" srcOrd="0" destOrd="0" presId="urn:microsoft.com/office/officeart/2005/8/layout/list1"/>
    <dgm:cxn modelId="{EA1588C7-01FF-45C2-BEB1-5A56FD3EA76B}" type="presOf" srcId="{21DEB9C2-A632-42E2-903D-DEC757AC2FCE}" destId="{C0C4BED6-4E99-4F05-8567-EE521DAC36C3}" srcOrd="1" destOrd="0" presId="urn:microsoft.com/office/officeart/2005/8/layout/list1"/>
    <dgm:cxn modelId="{135383C2-CC0C-4637-85C2-F45EB76D6C4C}" srcId="{C3334C6E-422D-41ED-B6D5-8D93B54EF2C0}" destId="{21DEB9C2-A632-42E2-903D-DEC757AC2FCE}" srcOrd="1" destOrd="0" parTransId="{6EB72C9B-E98F-40F8-831B-B8B6856D7546}" sibTransId="{BE008625-570B-42A0-AAF1-16757AB5C4C9}"/>
    <dgm:cxn modelId="{E6811F45-FF6A-4E65-96FE-F07776F622CB}" srcId="{C3334C6E-422D-41ED-B6D5-8D93B54EF2C0}" destId="{D745E930-17D0-4186-9C88-4F63E50F00C6}" srcOrd="4" destOrd="0" parTransId="{51C34674-C6A3-4819-8237-F2BFD54183D5}" sibTransId="{DD169C91-146C-4140-AE27-03055E02C62E}"/>
    <dgm:cxn modelId="{F9BF721E-8672-44DB-9751-BB32A69199FB}" type="presOf" srcId="{11203BA3-5480-4EE4-B8DD-A994E6FD357E}" destId="{4B5878EB-CCD7-495C-A5BE-C229FE84DB83}" srcOrd="1" destOrd="0" presId="urn:microsoft.com/office/officeart/2005/8/layout/list1"/>
    <dgm:cxn modelId="{3F71CC4B-DFBF-475F-9A80-67FAE3157C01}" type="presOf" srcId="{C3334C6E-422D-41ED-B6D5-8D93B54EF2C0}" destId="{6715524B-523D-42F3-9260-511C1C4B2461}" srcOrd="0" destOrd="0" presId="urn:microsoft.com/office/officeart/2005/8/layout/list1"/>
    <dgm:cxn modelId="{8830D7EB-B7BF-47D9-A02B-D5EE08A7CA1E}" type="presParOf" srcId="{6715524B-523D-42F3-9260-511C1C4B2461}" destId="{A6C8E689-E74D-49A6-97D3-A28DFF3AA7AE}" srcOrd="0" destOrd="0" presId="urn:microsoft.com/office/officeart/2005/8/layout/list1"/>
    <dgm:cxn modelId="{5E39966F-256A-4235-B944-9D33EBA63244}" type="presParOf" srcId="{A6C8E689-E74D-49A6-97D3-A28DFF3AA7AE}" destId="{8F2BC4C6-5C6A-4ECD-BA5F-C7E83FD188DC}" srcOrd="0" destOrd="0" presId="urn:microsoft.com/office/officeart/2005/8/layout/list1"/>
    <dgm:cxn modelId="{38B8DE4D-28A9-4114-8A95-48A8BBF6E4CA}" type="presParOf" srcId="{A6C8E689-E74D-49A6-97D3-A28DFF3AA7AE}" destId="{4B5878EB-CCD7-495C-A5BE-C229FE84DB83}" srcOrd="1" destOrd="0" presId="urn:microsoft.com/office/officeart/2005/8/layout/list1"/>
    <dgm:cxn modelId="{435AB799-AD47-471A-A697-AAA4FF85E95A}" type="presParOf" srcId="{6715524B-523D-42F3-9260-511C1C4B2461}" destId="{C66B0AEA-E09B-421C-AA0F-76A5DC9BD7F1}" srcOrd="1" destOrd="0" presId="urn:microsoft.com/office/officeart/2005/8/layout/list1"/>
    <dgm:cxn modelId="{B262AFD8-A65C-4CD1-B661-2EC869707968}" type="presParOf" srcId="{6715524B-523D-42F3-9260-511C1C4B2461}" destId="{E277900E-30AE-4E21-B268-8A4BCDD780DD}" srcOrd="2" destOrd="0" presId="urn:microsoft.com/office/officeart/2005/8/layout/list1"/>
    <dgm:cxn modelId="{6F4B089A-700F-4635-A377-997E81CCF95A}" type="presParOf" srcId="{6715524B-523D-42F3-9260-511C1C4B2461}" destId="{137903BA-0B65-45B8-B838-0621C3E0DC42}" srcOrd="3" destOrd="0" presId="urn:microsoft.com/office/officeart/2005/8/layout/list1"/>
    <dgm:cxn modelId="{C5010AF3-6149-4A9E-9B77-FF708B54CEE7}" type="presParOf" srcId="{6715524B-523D-42F3-9260-511C1C4B2461}" destId="{FD3C6E18-B284-448D-8FF1-355DF5E8DF37}" srcOrd="4" destOrd="0" presId="urn:microsoft.com/office/officeart/2005/8/layout/list1"/>
    <dgm:cxn modelId="{3887E61D-CE6D-4D11-8476-F9EECF9F5A78}" type="presParOf" srcId="{FD3C6E18-B284-448D-8FF1-355DF5E8DF37}" destId="{B5BFED3D-9F85-4E83-BF88-2F24A86FB1D2}" srcOrd="0" destOrd="0" presId="urn:microsoft.com/office/officeart/2005/8/layout/list1"/>
    <dgm:cxn modelId="{C4A7112C-8EE4-4AC7-B54C-5A8535D356E0}" type="presParOf" srcId="{FD3C6E18-B284-448D-8FF1-355DF5E8DF37}" destId="{C0C4BED6-4E99-4F05-8567-EE521DAC36C3}" srcOrd="1" destOrd="0" presId="urn:microsoft.com/office/officeart/2005/8/layout/list1"/>
    <dgm:cxn modelId="{97711384-4E98-4DE5-991A-A7FC9919F2FF}" type="presParOf" srcId="{6715524B-523D-42F3-9260-511C1C4B2461}" destId="{8365B291-1E1E-411D-9B39-8241EACAA705}" srcOrd="5" destOrd="0" presId="urn:microsoft.com/office/officeart/2005/8/layout/list1"/>
    <dgm:cxn modelId="{378276A3-B682-42A2-B5B4-537457D61AFC}" type="presParOf" srcId="{6715524B-523D-42F3-9260-511C1C4B2461}" destId="{E03BD004-34E7-497A-A987-202385ADE8C0}" srcOrd="6" destOrd="0" presId="urn:microsoft.com/office/officeart/2005/8/layout/list1"/>
    <dgm:cxn modelId="{2CA3504E-2119-42BC-AB2B-2226159B2AA3}" type="presParOf" srcId="{6715524B-523D-42F3-9260-511C1C4B2461}" destId="{08361D43-AE40-4E20-AA3C-0C8AD8E72572}" srcOrd="7" destOrd="0" presId="urn:microsoft.com/office/officeart/2005/8/layout/list1"/>
    <dgm:cxn modelId="{32C46DC2-4F93-4F69-8E94-824F6B76F902}" type="presParOf" srcId="{6715524B-523D-42F3-9260-511C1C4B2461}" destId="{E29992C2-27EF-49A9-BCFA-62B38F50AEF1}" srcOrd="8" destOrd="0" presId="urn:microsoft.com/office/officeart/2005/8/layout/list1"/>
    <dgm:cxn modelId="{9D9343EE-5666-4EC8-B9AD-AFE636A7879D}" type="presParOf" srcId="{E29992C2-27EF-49A9-BCFA-62B38F50AEF1}" destId="{2829B015-3852-4FDC-8F00-6AF7BDCA4E0A}" srcOrd="0" destOrd="0" presId="urn:microsoft.com/office/officeart/2005/8/layout/list1"/>
    <dgm:cxn modelId="{713A5FDF-9A3E-41CF-A825-38078837F407}" type="presParOf" srcId="{E29992C2-27EF-49A9-BCFA-62B38F50AEF1}" destId="{1A22D14E-4019-4F86-A307-3EE7694C743F}" srcOrd="1" destOrd="0" presId="urn:microsoft.com/office/officeart/2005/8/layout/list1"/>
    <dgm:cxn modelId="{E3AFA4EA-6897-4DB9-A892-095B389693E4}" type="presParOf" srcId="{6715524B-523D-42F3-9260-511C1C4B2461}" destId="{CB6F67E8-6A36-46B5-9191-3D6AA35D3295}" srcOrd="9" destOrd="0" presId="urn:microsoft.com/office/officeart/2005/8/layout/list1"/>
    <dgm:cxn modelId="{3941733B-0D3B-4017-8349-64453825F915}" type="presParOf" srcId="{6715524B-523D-42F3-9260-511C1C4B2461}" destId="{A39326A8-D26B-4B18-B827-7386D6BE52E5}" srcOrd="10" destOrd="0" presId="urn:microsoft.com/office/officeart/2005/8/layout/list1"/>
    <dgm:cxn modelId="{843BB908-983F-4345-9B38-15FEDBC67E63}" type="presParOf" srcId="{6715524B-523D-42F3-9260-511C1C4B2461}" destId="{133D2E52-2CFB-4436-81A2-F7505496EA0B}" srcOrd="11" destOrd="0" presId="urn:microsoft.com/office/officeart/2005/8/layout/list1"/>
    <dgm:cxn modelId="{A2540415-0061-40A8-8535-AA1745781419}" type="presParOf" srcId="{6715524B-523D-42F3-9260-511C1C4B2461}" destId="{2821FC8D-4E78-4067-8EBC-387087B80450}" srcOrd="12" destOrd="0" presId="urn:microsoft.com/office/officeart/2005/8/layout/list1"/>
    <dgm:cxn modelId="{EC01E0D9-9409-498B-AE48-1EB426B77439}" type="presParOf" srcId="{2821FC8D-4E78-4067-8EBC-387087B80450}" destId="{05124BF5-DD88-4405-9025-80952741FF58}" srcOrd="0" destOrd="0" presId="urn:microsoft.com/office/officeart/2005/8/layout/list1"/>
    <dgm:cxn modelId="{0FACD13D-620A-4744-8475-557190F5E141}" type="presParOf" srcId="{2821FC8D-4E78-4067-8EBC-387087B80450}" destId="{3E233F23-F7D5-4ACB-B250-CB67FB258D12}" srcOrd="1" destOrd="0" presId="urn:microsoft.com/office/officeart/2005/8/layout/list1"/>
    <dgm:cxn modelId="{5756F2FF-3097-41CF-B602-59155570E73E}" type="presParOf" srcId="{6715524B-523D-42F3-9260-511C1C4B2461}" destId="{CEE0B4FA-7A70-4D31-930C-F0ED42095805}" srcOrd="13" destOrd="0" presId="urn:microsoft.com/office/officeart/2005/8/layout/list1"/>
    <dgm:cxn modelId="{5BC859BC-5E40-4C5D-9B1B-F54C791ADBE5}" type="presParOf" srcId="{6715524B-523D-42F3-9260-511C1C4B2461}" destId="{3A4343AD-257D-4D6A-84B9-BA7C219F27CC}" srcOrd="14" destOrd="0" presId="urn:microsoft.com/office/officeart/2005/8/layout/list1"/>
    <dgm:cxn modelId="{6A8B6C93-1D39-46D1-9834-BD112A43EF22}" type="presParOf" srcId="{6715524B-523D-42F3-9260-511C1C4B2461}" destId="{A006E373-0D81-4D8B-8D51-02109554D981}" srcOrd="15" destOrd="0" presId="urn:microsoft.com/office/officeart/2005/8/layout/list1"/>
    <dgm:cxn modelId="{2CD9499E-08EC-40AF-A88F-51ACE539162B}" type="presParOf" srcId="{6715524B-523D-42F3-9260-511C1C4B2461}" destId="{D24084D6-2027-4C12-A138-441CB2EE0DB8}" srcOrd="16" destOrd="0" presId="urn:microsoft.com/office/officeart/2005/8/layout/list1"/>
    <dgm:cxn modelId="{01140AFF-2DDE-45FC-AC6A-7224576F3D44}" type="presParOf" srcId="{D24084D6-2027-4C12-A138-441CB2EE0DB8}" destId="{9186F3C5-752A-46DD-ADEA-F03C85D76C75}" srcOrd="0" destOrd="0" presId="urn:microsoft.com/office/officeart/2005/8/layout/list1"/>
    <dgm:cxn modelId="{793A667C-0ECB-4BA4-8CF2-F4FB0609A439}" type="presParOf" srcId="{D24084D6-2027-4C12-A138-441CB2EE0DB8}" destId="{2BA4AC77-8CD1-4F15-B95F-1DF7F1D93965}" srcOrd="1" destOrd="0" presId="urn:microsoft.com/office/officeart/2005/8/layout/list1"/>
    <dgm:cxn modelId="{ABFFCB65-32F7-4E1E-83D4-C9715E210663}" type="presParOf" srcId="{6715524B-523D-42F3-9260-511C1C4B2461}" destId="{27FB03E9-C710-4901-AFAA-1B8528658BB7}" srcOrd="17" destOrd="0" presId="urn:microsoft.com/office/officeart/2005/8/layout/list1"/>
    <dgm:cxn modelId="{BAF699C4-E042-43F3-9A7E-07A32B0E41AD}" type="presParOf" srcId="{6715524B-523D-42F3-9260-511C1C4B2461}" destId="{4D66C2ED-3D90-4702-85E0-1B4A032FF943}" srcOrd="18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5E0940-D5C9-4ED6-ACB7-2B052035FD3F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BF0F43-03C8-4672-94D2-CED0B2D7054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Встановлення заборони включення до генеральних </a:t>
          </a:r>
          <a:r>
            <a:rPr lang="uk-UA" sz="1800" b="1" dirty="0" smtClean="0">
              <a:solidFill>
                <a:schemeClr val="tx1"/>
              </a:solidFill>
            </a:rPr>
            <a:t>плані</a:t>
          </a:r>
          <a:r>
            <a:rPr lang="ru-RU" sz="1800" b="1" dirty="0" smtClean="0">
              <a:solidFill>
                <a:schemeClr val="tx1"/>
              </a:solidFill>
            </a:rPr>
            <a:t>в</a:t>
          </a:r>
          <a:r>
            <a:rPr lang="uk-UA" sz="1800" b="1" dirty="0" smtClean="0">
              <a:solidFill>
                <a:schemeClr val="tx1"/>
              </a:solidFill>
            </a:rPr>
            <a:t> </a:t>
          </a:r>
          <a:r>
            <a:rPr lang="uk-UA" sz="1800" b="1" dirty="0" smtClean="0">
              <a:solidFill>
                <a:schemeClr val="tx1"/>
              </a:solidFill>
            </a:rPr>
            <a:t>інформації з обмеженим доступом;</a:t>
          </a:r>
          <a:endParaRPr lang="ru-RU" sz="1800" b="1" dirty="0">
            <a:solidFill>
              <a:schemeClr val="tx1"/>
            </a:solidFill>
          </a:endParaRPr>
        </a:p>
      </dgm:t>
    </dgm:pt>
    <dgm:pt modelId="{196235F8-0EC4-4893-AC5E-FE76D170F659}" type="parTrans" cxnId="{EF8AFDB6-BCA0-493F-8F5A-CB299E56E004}">
      <dgm:prSet/>
      <dgm:spPr/>
      <dgm:t>
        <a:bodyPr/>
        <a:lstStyle/>
        <a:p>
          <a:endParaRPr lang="ru-RU"/>
        </a:p>
      </dgm:t>
    </dgm:pt>
    <dgm:pt modelId="{635A7237-67E1-4E06-AC53-09ADC7D47EDB}" type="sibTrans" cxnId="{EF8AFDB6-BCA0-493F-8F5A-CB299E56E004}">
      <dgm:prSet/>
      <dgm:spPr/>
      <dgm:t>
        <a:bodyPr/>
        <a:lstStyle/>
        <a:p>
          <a:endParaRPr lang="ru-RU"/>
        </a:p>
      </dgm:t>
    </dgm:pt>
    <dgm:pt modelId="{AA4AA212-1063-4041-B993-D1E94D22C4CD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Посилення заборони обмежувати доступ до інформації про розпорядження комунальним майном і бюджетними коштами органами місцевого самоврядування;  </a:t>
          </a:r>
        </a:p>
      </dgm:t>
    </dgm:pt>
    <dgm:pt modelId="{ECBBDE51-2A7E-46AB-8BB4-46ECBD895FF5}" type="parTrans" cxnId="{152EAFC5-65B0-48D7-9E1C-155229B9C80F}">
      <dgm:prSet/>
      <dgm:spPr/>
      <dgm:t>
        <a:bodyPr/>
        <a:lstStyle/>
        <a:p>
          <a:endParaRPr lang="ru-RU"/>
        </a:p>
      </dgm:t>
    </dgm:pt>
    <dgm:pt modelId="{6D9240D0-04E9-42C2-82E7-62EEC940F5A1}" type="sibTrans" cxnId="{152EAFC5-65B0-48D7-9E1C-155229B9C80F}">
      <dgm:prSet/>
      <dgm:spPr/>
      <dgm:t>
        <a:bodyPr/>
        <a:lstStyle/>
        <a:p>
          <a:endParaRPr lang="ru-RU"/>
        </a:p>
      </dgm:t>
    </dgm:pt>
    <dgm:pt modelId="{584B3C51-1C8E-4805-B2FE-38D20DE70A24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Узгодження  “Закону про захист персональних даних” із “Законом про доступ до публічної інформації” у частині визначення конфіденційної інформації про особу ;</a:t>
          </a:r>
          <a:endParaRPr lang="ru-RU" sz="1800" b="1" dirty="0">
            <a:solidFill>
              <a:schemeClr val="tx1"/>
            </a:solidFill>
          </a:endParaRPr>
        </a:p>
      </dgm:t>
    </dgm:pt>
    <dgm:pt modelId="{2B13DA71-A6CC-41A8-BDE0-856042E3D4E5}" type="parTrans" cxnId="{3E560081-334B-4149-8C4E-CDC4D7C207E8}">
      <dgm:prSet/>
      <dgm:spPr/>
      <dgm:t>
        <a:bodyPr/>
        <a:lstStyle/>
        <a:p>
          <a:endParaRPr lang="ru-RU"/>
        </a:p>
      </dgm:t>
    </dgm:pt>
    <dgm:pt modelId="{E2E6EABA-36C4-490B-BD9B-29F0518E1842}" type="sibTrans" cxnId="{3E560081-334B-4149-8C4E-CDC4D7C207E8}">
      <dgm:prSet/>
      <dgm:spPr/>
      <dgm:t>
        <a:bodyPr/>
        <a:lstStyle/>
        <a:p>
          <a:endParaRPr lang="ru-RU"/>
        </a:p>
      </dgm:t>
    </dgm:pt>
    <dgm:pt modelId="{9A520280-8877-466E-BDB4-771CCE036B5A}">
      <dgm:prSet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Систематизація та кодифікація – розробка та прийняття Інформаційного кодексу країни</a:t>
          </a:r>
          <a:endParaRPr lang="ru-RU" sz="1900" b="1" dirty="0">
            <a:solidFill>
              <a:schemeClr val="tx1"/>
            </a:solidFill>
          </a:endParaRPr>
        </a:p>
      </dgm:t>
    </dgm:pt>
    <dgm:pt modelId="{B4E3E91C-9BC9-4EB4-B297-EA1E8B259642}" type="parTrans" cxnId="{74FB3881-B01F-4B81-88ED-5BD9232B282D}">
      <dgm:prSet/>
      <dgm:spPr/>
      <dgm:t>
        <a:bodyPr/>
        <a:lstStyle/>
        <a:p>
          <a:endParaRPr lang="ru-RU"/>
        </a:p>
      </dgm:t>
    </dgm:pt>
    <dgm:pt modelId="{41D839EA-A448-429A-86F9-C5F9EF40ECA2}" type="sibTrans" cxnId="{74FB3881-B01F-4B81-88ED-5BD9232B282D}">
      <dgm:prSet/>
      <dgm:spPr/>
      <dgm:t>
        <a:bodyPr/>
        <a:lstStyle/>
        <a:p>
          <a:endParaRPr lang="ru-RU"/>
        </a:p>
      </dgm:t>
    </dgm:pt>
    <dgm:pt modelId="{5D7508CD-3D59-46BF-9FC1-F843EABCCDF1}" type="pres">
      <dgm:prSet presAssocID="{FA5E0940-D5C9-4ED6-ACB7-2B052035FD3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A71BA-FD0C-4F34-A797-0CA16E4BFA5A}" type="pres">
      <dgm:prSet presAssocID="{7DBF0F43-03C8-4672-94D2-CED0B2D70548}" presName="composite" presStyleCnt="0"/>
      <dgm:spPr/>
    </dgm:pt>
    <dgm:pt modelId="{31C17E99-168F-40C0-9585-270E0A85B93A}" type="pres">
      <dgm:prSet presAssocID="{7DBF0F43-03C8-4672-94D2-CED0B2D70548}" presName="imgShp" presStyleLbl="fgImgPlace1" presStyleIdx="0" presStyleCnt="4" custLinFactNeighborX="-65478" custLinFactNeighborY="-1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F1ECC4-3FD1-4012-B5D6-52BD3BA4D90D}" type="pres">
      <dgm:prSet presAssocID="{7DBF0F43-03C8-4672-94D2-CED0B2D70548}" presName="txShp" presStyleLbl="node1" presStyleIdx="0" presStyleCnt="4" custScaleX="102276" custScaleY="112886" custLinFactNeighborX="-12901" custLinFactNeighborY="7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B6F76-09AB-48AD-BF09-1E4BD4CAF7D0}" type="pres">
      <dgm:prSet presAssocID="{635A7237-67E1-4E06-AC53-09ADC7D47EDB}" presName="spacing" presStyleCnt="0"/>
      <dgm:spPr/>
    </dgm:pt>
    <dgm:pt modelId="{C1C23931-734B-4805-9AFD-CE7DAB0F7CA7}" type="pres">
      <dgm:prSet presAssocID="{AA4AA212-1063-4041-B993-D1E94D22C4CD}" presName="composite" presStyleCnt="0"/>
      <dgm:spPr/>
    </dgm:pt>
    <dgm:pt modelId="{DBEC8F96-FEEC-4233-A63B-1CB0962959A2}" type="pres">
      <dgm:prSet presAssocID="{AA4AA212-1063-4041-B993-D1E94D22C4CD}" presName="imgShp" presStyleLbl="fgImgPlace1" presStyleIdx="1" presStyleCnt="4" custLinFactNeighborX="-77085" custLinFactNeighborY="-80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D872F1-2C54-4AD9-90E5-307B160423EF}" type="pres">
      <dgm:prSet presAssocID="{AA4AA212-1063-4041-B993-D1E94D22C4CD}" presName="txShp" presStyleLbl="node1" presStyleIdx="1" presStyleCnt="4" custScaleX="102522" custScaleY="125192" custLinFactNeighborX="-14047" custLinFactNeighborY="-3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9862A-77F1-40D8-B73F-54AE661C5ABB}" type="pres">
      <dgm:prSet presAssocID="{6D9240D0-04E9-42C2-82E7-62EEC940F5A1}" presName="spacing" presStyleCnt="0"/>
      <dgm:spPr/>
    </dgm:pt>
    <dgm:pt modelId="{0B38FD19-AF11-4ABB-A235-69FE4A6ACB62}" type="pres">
      <dgm:prSet presAssocID="{584B3C51-1C8E-4805-B2FE-38D20DE70A24}" presName="composite" presStyleCnt="0"/>
      <dgm:spPr/>
    </dgm:pt>
    <dgm:pt modelId="{B42AE68E-FE33-47A5-91A0-E7F5FFA13287}" type="pres">
      <dgm:prSet presAssocID="{584B3C51-1C8E-4805-B2FE-38D20DE70A24}" presName="imgShp" presStyleLbl="fgImgPlace1" presStyleIdx="2" presStyleCnt="4" custLinFactNeighborX="-72305" custLinFactNeighborY="-64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BB3BB0-45D9-442F-A27E-4AA0F886B8AF}" type="pres">
      <dgm:prSet presAssocID="{584B3C51-1C8E-4805-B2FE-38D20DE70A24}" presName="txShp" presStyleLbl="node1" presStyleIdx="2" presStyleCnt="4" custScaleX="105626" custScaleY="107052" custLinFactNeighborX="-15712" custLinFactNeighborY="-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09E0A-A448-4A27-81E1-6E5EF13EB80C}" type="pres">
      <dgm:prSet presAssocID="{E2E6EABA-36C4-490B-BD9B-29F0518E1842}" presName="spacing" presStyleCnt="0"/>
      <dgm:spPr/>
    </dgm:pt>
    <dgm:pt modelId="{8F433578-4589-438E-BD05-32BEA80EC18F}" type="pres">
      <dgm:prSet presAssocID="{9A520280-8877-466E-BDB4-771CCE036B5A}" presName="composite" presStyleCnt="0"/>
      <dgm:spPr/>
    </dgm:pt>
    <dgm:pt modelId="{C5A05EF1-3D23-4DF3-9BD9-66D5DD46A54F}" type="pres">
      <dgm:prSet presAssocID="{9A520280-8877-466E-BDB4-771CCE036B5A}" presName="imgShp" presStyleLbl="fgImgPlace1" presStyleIdx="3" presStyleCnt="4" custLinFactNeighborX="-69903" custLinFactNeighborY="-33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36CC3E-2E12-4741-862E-1BD56B932928}" type="pres">
      <dgm:prSet presAssocID="{9A520280-8877-466E-BDB4-771CCE036B5A}" presName="txShp" presStyleLbl="node1" presStyleIdx="3" presStyleCnt="4" custScaleX="101863" custScaleY="138642" custLinFactNeighborX="-14542" custLinFactNeighborY="-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EAFC5-65B0-48D7-9E1C-155229B9C80F}" srcId="{FA5E0940-D5C9-4ED6-ACB7-2B052035FD3F}" destId="{AA4AA212-1063-4041-B993-D1E94D22C4CD}" srcOrd="1" destOrd="0" parTransId="{ECBBDE51-2A7E-46AB-8BB4-46ECBD895FF5}" sibTransId="{6D9240D0-04E9-42C2-82E7-62EEC940F5A1}"/>
    <dgm:cxn modelId="{3E560081-334B-4149-8C4E-CDC4D7C207E8}" srcId="{FA5E0940-D5C9-4ED6-ACB7-2B052035FD3F}" destId="{584B3C51-1C8E-4805-B2FE-38D20DE70A24}" srcOrd="2" destOrd="0" parTransId="{2B13DA71-A6CC-41A8-BDE0-856042E3D4E5}" sibTransId="{E2E6EABA-36C4-490B-BD9B-29F0518E1842}"/>
    <dgm:cxn modelId="{15AE1CC9-80C9-42EE-84B1-310B5FA41A5D}" type="presOf" srcId="{9A520280-8877-466E-BDB4-771CCE036B5A}" destId="{A836CC3E-2E12-4741-862E-1BD56B932928}" srcOrd="0" destOrd="0" presId="urn:microsoft.com/office/officeart/2005/8/layout/vList3"/>
    <dgm:cxn modelId="{74FB3881-B01F-4B81-88ED-5BD9232B282D}" srcId="{FA5E0940-D5C9-4ED6-ACB7-2B052035FD3F}" destId="{9A520280-8877-466E-BDB4-771CCE036B5A}" srcOrd="3" destOrd="0" parTransId="{B4E3E91C-9BC9-4EB4-B297-EA1E8B259642}" sibTransId="{41D839EA-A448-429A-86F9-C5F9EF40ECA2}"/>
    <dgm:cxn modelId="{EF8AFDB6-BCA0-493F-8F5A-CB299E56E004}" srcId="{FA5E0940-D5C9-4ED6-ACB7-2B052035FD3F}" destId="{7DBF0F43-03C8-4672-94D2-CED0B2D70548}" srcOrd="0" destOrd="0" parTransId="{196235F8-0EC4-4893-AC5E-FE76D170F659}" sibTransId="{635A7237-67E1-4E06-AC53-09ADC7D47EDB}"/>
    <dgm:cxn modelId="{BB299A87-3C64-4BEA-8FE6-E5A0B945D99F}" type="presOf" srcId="{FA5E0940-D5C9-4ED6-ACB7-2B052035FD3F}" destId="{5D7508CD-3D59-46BF-9FC1-F843EABCCDF1}" srcOrd="0" destOrd="0" presId="urn:microsoft.com/office/officeart/2005/8/layout/vList3"/>
    <dgm:cxn modelId="{3CA44113-DE6F-4C22-B6D2-C86B06EA5B17}" type="presOf" srcId="{584B3C51-1C8E-4805-B2FE-38D20DE70A24}" destId="{6EBB3BB0-45D9-442F-A27E-4AA0F886B8AF}" srcOrd="0" destOrd="0" presId="urn:microsoft.com/office/officeart/2005/8/layout/vList3"/>
    <dgm:cxn modelId="{59C39FC1-52AC-49DC-A9CE-57359518AE06}" type="presOf" srcId="{7DBF0F43-03C8-4672-94D2-CED0B2D70548}" destId="{0EF1ECC4-3FD1-4012-B5D6-52BD3BA4D90D}" srcOrd="0" destOrd="0" presId="urn:microsoft.com/office/officeart/2005/8/layout/vList3"/>
    <dgm:cxn modelId="{26FE47F6-F673-47C2-8619-AEA1AAF1E565}" type="presOf" srcId="{AA4AA212-1063-4041-B993-D1E94D22C4CD}" destId="{50D872F1-2C54-4AD9-90E5-307B160423EF}" srcOrd="0" destOrd="0" presId="urn:microsoft.com/office/officeart/2005/8/layout/vList3"/>
    <dgm:cxn modelId="{D1816875-35ED-401E-B50A-39486DC5046C}" type="presParOf" srcId="{5D7508CD-3D59-46BF-9FC1-F843EABCCDF1}" destId="{303A71BA-FD0C-4F34-A797-0CA16E4BFA5A}" srcOrd="0" destOrd="0" presId="urn:microsoft.com/office/officeart/2005/8/layout/vList3"/>
    <dgm:cxn modelId="{350CD215-E94A-43DD-994B-47AD00C67DF0}" type="presParOf" srcId="{303A71BA-FD0C-4F34-A797-0CA16E4BFA5A}" destId="{31C17E99-168F-40C0-9585-270E0A85B93A}" srcOrd="0" destOrd="0" presId="urn:microsoft.com/office/officeart/2005/8/layout/vList3"/>
    <dgm:cxn modelId="{7A8B05BB-C80E-4F0B-8AA9-75B277CBC334}" type="presParOf" srcId="{303A71BA-FD0C-4F34-A797-0CA16E4BFA5A}" destId="{0EF1ECC4-3FD1-4012-B5D6-52BD3BA4D90D}" srcOrd="1" destOrd="0" presId="urn:microsoft.com/office/officeart/2005/8/layout/vList3"/>
    <dgm:cxn modelId="{6BBCC6BD-EFDD-4A4C-8C45-F26F5B15E898}" type="presParOf" srcId="{5D7508CD-3D59-46BF-9FC1-F843EABCCDF1}" destId="{988B6F76-09AB-48AD-BF09-1E4BD4CAF7D0}" srcOrd="1" destOrd="0" presId="urn:microsoft.com/office/officeart/2005/8/layout/vList3"/>
    <dgm:cxn modelId="{CD0739E8-0133-4E17-8E33-611844FA9BB7}" type="presParOf" srcId="{5D7508CD-3D59-46BF-9FC1-F843EABCCDF1}" destId="{C1C23931-734B-4805-9AFD-CE7DAB0F7CA7}" srcOrd="2" destOrd="0" presId="urn:microsoft.com/office/officeart/2005/8/layout/vList3"/>
    <dgm:cxn modelId="{A83CA2FD-A25D-4F90-8C4A-69123B23AD29}" type="presParOf" srcId="{C1C23931-734B-4805-9AFD-CE7DAB0F7CA7}" destId="{DBEC8F96-FEEC-4233-A63B-1CB0962959A2}" srcOrd="0" destOrd="0" presId="urn:microsoft.com/office/officeart/2005/8/layout/vList3"/>
    <dgm:cxn modelId="{E0A3BFD4-1510-4453-9992-84E16DE03F23}" type="presParOf" srcId="{C1C23931-734B-4805-9AFD-CE7DAB0F7CA7}" destId="{50D872F1-2C54-4AD9-90E5-307B160423EF}" srcOrd="1" destOrd="0" presId="urn:microsoft.com/office/officeart/2005/8/layout/vList3"/>
    <dgm:cxn modelId="{1BD17655-BA5B-4A58-91E4-9B544F9DB71F}" type="presParOf" srcId="{5D7508CD-3D59-46BF-9FC1-F843EABCCDF1}" destId="{5AE9862A-77F1-40D8-B73F-54AE661C5ABB}" srcOrd="3" destOrd="0" presId="urn:microsoft.com/office/officeart/2005/8/layout/vList3"/>
    <dgm:cxn modelId="{E6B7DA24-C964-4901-B955-52B53A4F4831}" type="presParOf" srcId="{5D7508CD-3D59-46BF-9FC1-F843EABCCDF1}" destId="{0B38FD19-AF11-4ABB-A235-69FE4A6ACB62}" srcOrd="4" destOrd="0" presId="urn:microsoft.com/office/officeart/2005/8/layout/vList3"/>
    <dgm:cxn modelId="{494682ED-38C4-47BF-A9D7-A0F3DDAA0533}" type="presParOf" srcId="{0B38FD19-AF11-4ABB-A235-69FE4A6ACB62}" destId="{B42AE68E-FE33-47A5-91A0-E7F5FFA13287}" srcOrd="0" destOrd="0" presId="urn:microsoft.com/office/officeart/2005/8/layout/vList3"/>
    <dgm:cxn modelId="{919B7D54-7CB1-4F3B-B350-8958D050C4E9}" type="presParOf" srcId="{0B38FD19-AF11-4ABB-A235-69FE4A6ACB62}" destId="{6EBB3BB0-45D9-442F-A27E-4AA0F886B8AF}" srcOrd="1" destOrd="0" presId="urn:microsoft.com/office/officeart/2005/8/layout/vList3"/>
    <dgm:cxn modelId="{B0EC6BCB-55FE-43E7-A992-3D76D0C5BC5A}" type="presParOf" srcId="{5D7508CD-3D59-46BF-9FC1-F843EABCCDF1}" destId="{C3209E0A-A448-4A27-81E1-6E5EF13EB80C}" srcOrd="5" destOrd="0" presId="urn:microsoft.com/office/officeart/2005/8/layout/vList3"/>
    <dgm:cxn modelId="{73C41147-E78A-4558-8693-89715F18117E}" type="presParOf" srcId="{5D7508CD-3D59-46BF-9FC1-F843EABCCDF1}" destId="{8F433578-4589-438E-BD05-32BEA80EC18F}" srcOrd="6" destOrd="0" presId="urn:microsoft.com/office/officeart/2005/8/layout/vList3"/>
    <dgm:cxn modelId="{E8DF05A3-6405-41FB-A8D8-57E5F3823B91}" type="presParOf" srcId="{8F433578-4589-438E-BD05-32BEA80EC18F}" destId="{C5A05EF1-3D23-4DF3-9BD9-66D5DD46A54F}" srcOrd="0" destOrd="0" presId="urn:microsoft.com/office/officeart/2005/8/layout/vList3"/>
    <dgm:cxn modelId="{07CCC8BB-E5CC-4C1A-AC2C-65B3F104706B}" type="presParOf" srcId="{8F433578-4589-438E-BD05-32BEA80EC18F}" destId="{A836CC3E-2E12-4741-862E-1BD56B932928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9784B81-C295-44B2-8057-58D4C5512E08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4B81-C295-44B2-8057-58D4C5512E08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9784B81-C295-44B2-8057-58D4C5512E08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4B81-C295-44B2-8057-58D4C5512E08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4B81-C295-44B2-8057-58D4C5512E08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9784B81-C295-44B2-8057-58D4C5512E08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9784B81-C295-44B2-8057-58D4C5512E08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4B81-C295-44B2-8057-58D4C5512E08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4B81-C295-44B2-8057-58D4C5512E08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4B81-C295-44B2-8057-58D4C5512E08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9784B81-C295-44B2-8057-58D4C5512E08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784B81-C295-44B2-8057-58D4C5512E08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4857784"/>
          </a:xfrm>
        </p:spPr>
        <p:txBody>
          <a:bodyPr>
            <a:normAutofit/>
          </a:bodyPr>
          <a:lstStyle/>
          <a:p>
            <a:pPr lvl="0" algn="ctr"/>
            <a:r>
              <a:rPr lang="uk-UA" sz="4900" b="1" dirty="0" smtClean="0">
                <a:solidFill>
                  <a:srgbClr val="002060"/>
                </a:solidFill>
                <a:latin typeface="Gabriola" pitchFamily="82" charset="0"/>
              </a:rPr>
              <a:t>Закон України «Про захист персональних даних» та Закон України «Про доступ до публічної інформації»: проблеми </a:t>
            </a:r>
            <a:r>
              <a:rPr lang="en-US" sz="4900" b="1" dirty="0" smtClean="0">
                <a:solidFill>
                  <a:srgbClr val="002060"/>
                </a:solidFill>
                <a:latin typeface="Gabriola" pitchFamily="82" charset="0"/>
              </a:rPr>
              <a:t>  </a:t>
            </a:r>
            <a:r>
              <a:rPr lang="uk-UA" sz="4900" b="1" dirty="0" smtClean="0">
                <a:solidFill>
                  <a:srgbClr val="002060"/>
                </a:solidFill>
                <a:latin typeface="Gabriola" pitchFamily="82" charset="0"/>
              </a:rPr>
              <a:t>узгодження </a:t>
            </a:r>
            <a:r>
              <a:rPr lang="ru-RU" b="1" dirty="0" smtClean="0">
                <a:solidFill>
                  <a:schemeClr val="tx1"/>
                </a:solidFill>
                <a:latin typeface="Gabriola" pitchFamily="82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abriola" pitchFamily="82" charset="0"/>
              </a:rPr>
            </a:br>
            <a:endParaRPr lang="ru-RU" b="1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57166"/>
            <a:ext cx="6176978" cy="43815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 лютого 2012 року були внесені зміни до «Закону про захист персональних даних». Так, в ч.2. ст. 8 було автоматично вилучено слово "база", що призвело до втрати п.1 цієї частини усякого сенсу :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Суб'єкт персональних даних має право: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знати про місцезнаходження [   ]   персональних даних, яка містить його персональні дані, її призначення та найменування, місцезнаходження та/або місце проживання (перебування) володільця чи розпорядника персональних даних або дати відповідне доручення щодо отримання цієї інформації уповноваженим ним особам, крім випадків, встановлених законом;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ood-30251_640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72132" y="4429132"/>
            <a:ext cx="3431756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emi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3929066"/>
            <a:ext cx="136897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71472" y="1571612"/>
            <a:ext cx="6962796" cy="4714908"/>
          </a:xfrm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Можливості узгодження </a:t>
            </a:r>
          </a:p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України «Про захист персональних даних» та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Закону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України «Про доступ до публічної інформації»: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21444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Пропозиції внесення змін до закону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 “ Про доступ до публічної інформації ”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28596" y="1643050"/>
          <a:ext cx="8405812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4" descr="food-30251_6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5000636"/>
            <a:ext cx="2574500" cy="166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Пропозиції внесення змін до закону</a:t>
            </a:r>
            <a:br>
              <a:rPr lang="uk-UA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 “ Про </a:t>
            </a:r>
            <a:r>
              <a:rPr lang="uk-UA" sz="3200" b="1" dirty="0" smtClean="0">
                <a:solidFill>
                  <a:srgbClr val="002060"/>
                </a:solidFill>
              </a:rPr>
              <a:t>захист персональних </a:t>
            </a:r>
            <a:r>
              <a:rPr lang="uk-UA" sz="3200" b="1" dirty="0" smtClean="0">
                <a:solidFill>
                  <a:srgbClr val="002060"/>
                </a:solidFill>
              </a:rPr>
              <a:t>даних”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88" y="1571612"/>
          <a:ext cx="840581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4" descr="femid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3929066"/>
            <a:ext cx="138337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Вдосконалення інформаційного суспільства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14282" y="1643050"/>
          <a:ext cx="807249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4" descr="food-30251_6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5072074"/>
            <a:ext cx="2574500" cy="166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Висновок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928802"/>
            <a:ext cx="4748218" cy="33575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dirty="0" smtClean="0"/>
              <a:t>Для того , аби закони в нашій державі працювали ефективно, не достатнь</a:t>
            </a:r>
            <a:r>
              <a:rPr lang="uk-UA" sz="2000" dirty="0" smtClean="0"/>
              <a:t>о </a:t>
            </a:r>
            <a:r>
              <a:rPr lang="uk-UA" sz="2000" dirty="0" smtClean="0"/>
              <a:t>ли</a:t>
            </a:r>
            <a:r>
              <a:rPr lang="uk-UA" sz="2000" dirty="0" smtClean="0"/>
              <a:t>ше  чіткої  їх </a:t>
            </a:r>
            <a:r>
              <a:rPr lang="uk-UA" sz="2000" dirty="0" smtClean="0"/>
              <a:t>сформульованості</a:t>
            </a:r>
            <a:r>
              <a:rPr lang="uk-UA" sz="2000" dirty="0" smtClean="0"/>
              <a:t>, узгодженості один з одним, потрібне також і належне їх виконання всіма громадянами України.  І сьогодні постає актуальним питання  повного  та правильного  </a:t>
            </a:r>
            <a:r>
              <a:rPr lang="uk-UA" sz="2000" dirty="0" smtClean="0"/>
              <a:t>з</a:t>
            </a:r>
            <a:r>
              <a:rPr lang="uk-UA" sz="2000" dirty="0" smtClean="0"/>
              <a:t>дійснення виконання  законів. </a:t>
            </a:r>
            <a:endParaRPr lang="ru-RU" sz="2000" dirty="0"/>
          </a:p>
        </p:txBody>
      </p:sp>
      <p:pic>
        <p:nvPicPr>
          <p:cNvPr id="6" name="Рисунок 5" descr="femi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221" y="4143380"/>
            <a:ext cx="1270595" cy="25195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</a:rPr>
              <a:t>Використана література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85926"/>
            <a:ext cx="5857916" cy="4643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1.Конституція України від 26 червня 1996 року //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Відомості Верховної Ради України (ВВР). –1996. –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30. –ст.141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2.Про захист персональних даних// ВВР. –2010. –No34. –ст.481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3.Про інформацію: Закон України // ВВР. –1992. –No48. –ст.650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4.Про банки і банківську діяльність: Закон України // ВВР. –2001. –No5-6. –ст.30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5.Про міліцію: Закон України // ВВР. –1991. –No4. –ст.20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6.Про оперативно-розшукову діяльність: Закон України // ВВР. –1992. –No22. –ст.303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7.Карчевський М.В. Нормативне регулювання обмеження права інформаційної приватності в контексті європейських законодавчих стандартів // Вісник ЛДУВС імені Е.О.Дідоренка. –2009. –No 1. –С. 72-76.</a:t>
            </a:r>
          </a:p>
          <a:p>
            <a:endParaRPr lang="ru-RU" dirty="0"/>
          </a:p>
        </p:txBody>
      </p:sp>
      <p:pic>
        <p:nvPicPr>
          <p:cNvPr id="6" name="Содержимое 4" descr="food-30251_6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5072074"/>
            <a:ext cx="2574500" cy="166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496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solidFill>
                  <a:srgbClr val="002060"/>
                </a:solidFill>
              </a:rPr>
              <a:t>Дякуємо за увагу!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</a:rPr>
              <a:t>Актуальність теми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752600"/>
            <a:ext cx="7643866" cy="35337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SzPct val="110000"/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Актуальність захисту персональних даних в Україні зумовлена не тільки розвитком автоматизованих систем обробки та зберігання інформації, але й формуванням баз даних у фінансовій, адміністративній, правоохоронній, медичній, маркетинговій сферах та використанням інформаційних технологій кримінальними структурами.</a:t>
            </a:r>
          </a:p>
          <a:p>
            <a:pPr>
              <a:buSzPct val="110000"/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Свобода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сучасного українського суспільства –одна з основних потреб, адже саме у таких умовах право на отримання інформації стає дуже важливим в системі прав і свобод індивіда. Особливо важливу роль має доступ громадян до інформації про діяльність державних органів влади.</a:t>
            </a:r>
          </a:p>
          <a:p>
            <a:pPr>
              <a:buSzPct val="110000"/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food-30251_6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190" y="4572008"/>
            <a:ext cx="3328143" cy="2147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43050"/>
            <a:ext cx="5286412" cy="35719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Національна стратегія розвитку інформаційного суспільства є фундаментальною передумовою побудови “повноцінного” інформаційного  суспільства у будь-якій державі світу. Становлення і розвиток інформаційного суспільства є характерною рисою ХХІ століття. Саме в інформаційному суспільстві активно розвиваються інформаційні і комунікаційні технології, створюються умови для ефективного використання знань у вирішенні найважливіших завдань управління суспільством і демократизації суспільства.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femid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72396" y="4071942"/>
            <a:ext cx="1311326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s-deb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884" y="214290"/>
            <a:ext cx="324718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Характерні риси інформаційного суспільства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85750" y="1643063"/>
          <a:ext cx="7215208" cy="485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food-30251_6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4522478"/>
            <a:ext cx="3357554" cy="219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14488"/>
            <a:ext cx="4819656" cy="4310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Аналіз нормативно-правового поля України засвідчує , що в нашій державі наявна низка законодавчих та інших нормативно-правових актів спрямованих на регулювання, захист  та розвиток інформаційного простору. Проте важливою проблемою залишається певна несистемність вітчизняної правової політики в інформаційній сфері. Як наслідок, значна кількість питань функціонування інформаційної сфери в Україні залишається досі недостатньо врегульованою на законодавчому рівні.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emid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08422" y="4000504"/>
            <a:ext cx="1347352" cy="267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p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09" y="142852"/>
            <a:ext cx="267356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Проблеми інформаційного законодавства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85720" y="1643050"/>
          <a:ext cx="71438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food-30251_6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4643446"/>
            <a:ext cx="3080173" cy="198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43050"/>
            <a:ext cx="4643470" cy="35004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Відкритою залишається проблема неузгодженості термінології в інформаційному законодавстві.  Відсутнє в нормативно-правовому полі України визначення понять “державної інформаційної  політики” та “ національного інформаційного “простору”.  Існує потреба чіткого визначення на законодавчому рівні таких категорій як “предмет інформаційних правовідносин” “об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єкт інформаційного права”.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tit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143504" y="214290"/>
            <a:ext cx="2969892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emi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4429132"/>
            <a:ext cx="1270595" cy="2305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77242" cy="108424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“ Закон про доступ до публічної інформації”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85926"/>
            <a:ext cx="4071966" cy="4310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 січня 2011 року був прийнятий Закон України «Про доступ до публічної  інформації». Набув чинності 9 травня 2011 року. Автор закону – Андрій Шевченко. Законопроект розроблений низкою громадських організацій та окремих активістів. Метою Закону України «Про доступ до публічної інформації» є забезпечення прозорості та відкритості суб’єктів владних повноважень і створення механізмів реалізації права кожного на доступ до публічної інформації. </a:t>
            </a:r>
          </a:p>
          <a:p>
            <a:endParaRPr lang="ru-RU" dirty="0"/>
          </a:p>
        </p:txBody>
      </p:sp>
      <p:pic>
        <p:nvPicPr>
          <p:cNvPr id="5" name="Содержимое 4" descr="b8e3783e5f_11418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72066" y="1357298"/>
            <a:ext cx="3614732" cy="2711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ostup-do-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286256"/>
            <a:ext cx="3285304" cy="244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248680" cy="101281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“Закон про захист персональних даних”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52600"/>
            <a:ext cx="4714908" cy="43196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Прийнятий 1 червня 2010 року, чинності набув  1 січня 2011 року.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зазнав значної критики і оцінюється як недосконалий. Закон містить ряд недоліків, а саме: недосконале визначення персональних даних; відсутній чіткий механізм  їх захисту; передбачається подвійне отримання згоди від суб’єктів персональних даних; базою персональних даних визнається не тільки бази даних в автоматизованих комп’ютерних системах, але й паперові картотеки; відсутні нормативно-правові акти, які регламентують порядок виконання Закону та роз’яснюють його окремі положення.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ro_zahist_dannih.jp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5008" y="1357298"/>
            <a:ext cx="264868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ood-30251_6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5000636"/>
            <a:ext cx="2605187" cy="168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295</TotalTime>
  <Words>998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Закон України «Про захист персональних даних» та Закон України «Про доступ до публічної інформації»: проблеми   узгодження  </vt:lpstr>
      <vt:lpstr>Актуальність теми</vt:lpstr>
      <vt:lpstr>Слайд 3</vt:lpstr>
      <vt:lpstr>Характерні риси інформаційного суспільства</vt:lpstr>
      <vt:lpstr>Слайд 5</vt:lpstr>
      <vt:lpstr>Проблеми інформаційного законодавства</vt:lpstr>
      <vt:lpstr>Слайд 7</vt:lpstr>
      <vt:lpstr>“ Закон про доступ до публічної інформації”</vt:lpstr>
      <vt:lpstr>“Закон про захист персональних даних”</vt:lpstr>
      <vt:lpstr>Слайд 10</vt:lpstr>
      <vt:lpstr>Слайд 11</vt:lpstr>
      <vt:lpstr>Пропозиції внесення змін до закону  “ Про доступ до публічної інформації ”</vt:lpstr>
      <vt:lpstr>Пропозиції внесення змін до закону  “ Про захист персональних даних”</vt:lpstr>
      <vt:lpstr>Вдосконалення інформаційного суспільства</vt:lpstr>
      <vt:lpstr>Висновок</vt:lpstr>
      <vt:lpstr>Використана література</vt:lpstr>
      <vt:lpstr>Дякуємо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України «Про захист персональних даних» та Закон України «Про доступ до публічної інформації»: проблеми узгодження</dc:title>
  <dc:creator>OLEG</dc:creator>
  <cp:lastModifiedBy>OLEG</cp:lastModifiedBy>
  <cp:revision>32</cp:revision>
  <dcterms:created xsi:type="dcterms:W3CDTF">2013-10-06T18:53:21Z</dcterms:created>
  <dcterms:modified xsi:type="dcterms:W3CDTF">2013-10-10T19:54:34Z</dcterms:modified>
</cp:coreProperties>
</file>