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CC66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35F02-3A1B-444B-80D6-403643ACDBF9}" type="datetimeFigureOut">
              <a:rPr lang="ru-RU" smtClean="0"/>
              <a:t>06.12.2014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44CF2-AF81-4508-A380-EB76BE067B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4990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35F02-3A1B-444B-80D6-403643ACDBF9}" type="datetimeFigureOut">
              <a:rPr lang="ru-RU" smtClean="0"/>
              <a:t>06.12.2014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44CF2-AF81-4508-A380-EB76BE067B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38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35F02-3A1B-444B-80D6-403643ACDBF9}" type="datetimeFigureOut">
              <a:rPr lang="ru-RU" smtClean="0"/>
              <a:t>06.12.2014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44CF2-AF81-4508-A380-EB76BE067B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183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35F02-3A1B-444B-80D6-403643ACDBF9}" type="datetimeFigureOut">
              <a:rPr lang="ru-RU" smtClean="0"/>
              <a:t>06.12.2014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44CF2-AF81-4508-A380-EB76BE067B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3542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35F02-3A1B-444B-80D6-403643ACDBF9}" type="datetimeFigureOut">
              <a:rPr lang="ru-RU" smtClean="0"/>
              <a:t>06.12.2014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44CF2-AF81-4508-A380-EB76BE067B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1811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35F02-3A1B-444B-80D6-403643ACDBF9}" type="datetimeFigureOut">
              <a:rPr lang="ru-RU" smtClean="0"/>
              <a:t>06.12.2014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44CF2-AF81-4508-A380-EB76BE067B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3041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35F02-3A1B-444B-80D6-403643ACDBF9}" type="datetimeFigureOut">
              <a:rPr lang="ru-RU" smtClean="0"/>
              <a:t>06.12.2014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44CF2-AF81-4508-A380-EB76BE067B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3299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35F02-3A1B-444B-80D6-403643ACDBF9}" type="datetimeFigureOut">
              <a:rPr lang="ru-RU" smtClean="0"/>
              <a:t>06.12.2014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44CF2-AF81-4508-A380-EB76BE067B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8987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35F02-3A1B-444B-80D6-403643ACDBF9}" type="datetimeFigureOut">
              <a:rPr lang="ru-RU" smtClean="0"/>
              <a:t>06.12.2014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44CF2-AF81-4508-A380-EB76BE067B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2076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35F02-3A1B-444B-80D6-403643ACDBF9}" type="datetimeFigureOut">
              <a:rPr lang="ru-RU" smtClean="0"/>
              <a:t>06.12.2014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44CF2-AF81-4508-A380-EB76BE067B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3024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35F02-3A1B-444B-80D6-403643ACDBF9}" type="datetimeFigureOut">
              <a:rPr lang="ru-RU" smtClean="0"/>
              <a:t>06.12.2014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44CF2-AF81-4508-A380-EB76BE067B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9287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235F02-3A1B-444B-80D6-403643ACDBF9}" type="datetimeFigureOut">
              <a:rPr lang="ru-RU" smtClean="0"/>
              <a:t>06.12.2014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144CF2-AF81-4508-A380-EB76BE067B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1786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772400" cy="1470025"/>
          </a:xfrm>
        </p:spPr>
        <p:txBody>
          <a:bodyPr/>
          <a:lstStyle/>
          <a:p>
            <a:r>
              <a:rPr lang="ru-RU" dirty="0" err="1" smtClean="0">
                <a:solidFill>
                  <a:schemeClr val="bg1"/>
                </a:solidFill>
              </a:rPr>
              <a:t>Ференц</a:t>
            </a:r>
            <a:r>
              <a:rPr lang="ru-RU" dirty="0" smtClean="0">
                <a:solidFill>
                  <a:schemeClr val="bg1"/>
                </a:solidFill>
              </a:rPr>
              <a:t> (Франц) </a:t>
            </a:r>
            <a:r>
              <a:rPr lang="ru-RU" dirty="0" err="1" smtClean="0">
                <a:solidFill>
                  <a:schemeClr val="bg1"/>
                </a:solidFill>
              </a:rPr>
              <a:t>Ліст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68144" y="4797152"/>
            <a:ext cx="2872408" cy="1752600"/>
          </a:xfrm>
        </p:spPr>
        <p:txBody>
          <a:bodyPr>
            <a:noAutofit/>
          </a:bodyPr>
          <a:lstStyle/>
          <a:p>
            <a:pPr algn="l"/>
            <a:r>
              <a:rPr lang="uk-UA" sz="2400" dirty="0" smtClean="0">
                <a:solidFill>
                  <a:schemeClr val="bg1"/>
                </a:solidFill>
              </a:rPr>
              <a:t>Виконала</a:t>
            </a:r>
          </a:p>
          <a:p>
            <a:pPr algn="l"/>
            <a:r>
              <a:rPr lang="uk-UA" sz="2400" dirty="0" smtClean="0">
                <a:solidFill>
                  <a:schemeClr val="bg1"/>
                </a:solidFill>
              </a:rPr>
              <a:t>Учениця 11 В класу</a:t>
            </a:r>
          </a:p>
          <a:p>
            <a:pPr algn="l"/>
            <a:r>
              <a:rPr lang="uk-UA" sz="2400" dirty="0" smtClean="0">
                <a:solidFill>
                  <a:schemeClr val="bg1"/>
                </a:solidFill>
              </a:rPr>
              <a:t>ЗШ №10</a:t>
            </a:r>
          </a:p>
          <a:p>
            <a:pPr algn="l"/>
            <a:r>
              <a:rPr lang="uk-UA" sz="2400" dirty="0" smtClean="0">
                <a:solidFill>
                  <a:schemeClr val="bg1"/>
                </a:solidFill>
              </a:rPr>
              <a:t>Куценко Віталія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00808"/>
            <a:ext cx="3175000" cy="402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75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7" y="2219965"/>
            <a:ext cx="3347864" cy="463656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79512" y="188640"/>
            <a:ext cx="882196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Ференц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 (Франц)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Ліст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 (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угор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. </a:t>
            </a:r>
            <a:r>
              <a:rPr lang="en-US" dirty="0" smtClean="0">
                <a:solidFill>
                  <a:srgbClr val="FFFF99"/>
                </a:solidFill>
                <a:latin typeface="Arial Narrow" pitchFamily="34" charset="0"/>
              </a:rPr>
              <a:t>Liszt </a:t>
            </a:r>
            <a:r>
              <a:rPr lang="en-US" dirty="0" err="1" smtClean="0">
                <a:solidFill>
                  <a:srgbClr val="FFFF99"/>
                </a:solidFill>
                <a:latin typeface="Arial Narrow" pitchFamily="34" charset="0"/>
              </a:rPr>
              <a:t>Ferenc</a:t>
            </a:r>
            <a:r>
              <a:rPr lang="en-US" dirty="0" smtClean="0">
                <a:solidFill>
                  <a:srgbClr val="FFFF99"/>
                </a:solidFill>
                <a:latin typeface="Arial Narrow" pitchFamily="34" charset="0"/>
              </a:rPr>
              <a:t>, 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нім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. </a:t>
            </a:r>
            <a:r>
              <a:rPr lang="en-US" dirty="0" smtClean="0">
                <a:solidFill>
                  <a:srgbClr val="FFFF99"/>
                </a:solidFill>
                <a:latin typeface="Arial Narrow" pitchFamily="34" charset="0"/>
              </a:rPr>
              <a:t>Franz Liszt; 22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жовтня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 1811, 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Добор'ян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 (Райдинг), 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Австрійська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імперія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 — 31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липня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 1886,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Байройт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, 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Німеччина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) —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угорський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 композитор, 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піаніст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, педагог, 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диригент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, 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публіцист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,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представник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музичногоромантизму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,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засновник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угорської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композиторської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школи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.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Ференц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Ліст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 — перший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піаніст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,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який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виступав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зі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сольними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 концертами,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котрими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 заслужив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визнання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 як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професіоналів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, так і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загальної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публіки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. Попри те,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що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немає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жодного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 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запису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 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гри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піаніста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,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він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уважається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 одним з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найвпливовіших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піаністів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його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епохи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.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Одночасно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був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відомий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своєю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благодійністю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: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допомагав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 жертвам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стихійних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 лих, </a:t>
            </a:r>
            <a:endParaRPr lang="ru-RU" dirty="0">
              <a:solidFill>
                <a:srgbClr val="FFFF99"/>
              </a:solidFill>
              <a:latin typeface="Arial Narrow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2222416"/>
            <a:ext cx="60486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сиротам, учив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безкоштовно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талановитих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студентів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 —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також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сприяв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 фонду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пам'яті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 Бетховена,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пожертвувавши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значні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кошти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 на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відкриття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консерваторії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 в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Будапешті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.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Ференц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Ліст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 Участь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батьків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 в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музичному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формуванні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сина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була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винятковою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. Адам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Ліст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 рано почав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учити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сина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музиці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, сам давав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йому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 уроки. У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церкві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 хлопчика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вчили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співу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, а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місцевий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органіст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 —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грі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 на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органі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.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Після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трирічних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 занять,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Ференц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 у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віці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 восьми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років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уперше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виступив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 у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публічному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концерті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.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Батько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 возив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його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 до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знатних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 вельмож, де хлопчик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грав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 на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роялі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, і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зумів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викликати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серед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 них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доброзичливе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ставлення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.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Розуміючи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,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що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Ференцу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потрібна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серйозна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 школа,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батько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везе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його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 до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Відня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. З 1821 року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Ліст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займався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 у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Відні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грою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 на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фортепіано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 у Карла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Черні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,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який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погодився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вчити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 хлопчика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безкоштовно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. Школа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Черні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 дала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Лісту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універсальність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його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фортепіанного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мистецтва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.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Теорією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Ліст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займався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 в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Антоніо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Сальєрі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.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Виступаючи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 на концертах,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Ліст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зробив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сенсацію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  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серед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віденської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публіки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.</a:t>
            </a:r>
            <a:endParaRPr lang="ru-RU" dirty="0">
              <a:solidFill>
                <a:srgbClr val="FFFF99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5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68958"/>
          </a:xfrm>
        </p:spPr>
        <p:txBody>
          <a:bodyPr/>
          <a:lstStyle/>
          <a:p>
            <a:r>
              <a:rPr lang="uk-UA" dirty="0" smtClean="0"/>
              <a:t>Роки мандрівок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08721"/>
            <a:ext cx="8229600" cy="352839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dirty="0" smtClean="0">
                <a:latin typeface="Arial Narrow" pitchFamily="34" charset="0"/>
              </a:rPr>
              <a:t>З 1835 по 1848 роки </a:t>
            </a:r>
            <a:r>
              <a:rPr lang="ru-RU" sz="1800" dirty="0" err="1" smtClean="0">
                <a:latin typeface="Arial Narrow" pitchFamily="34" charset="0"/>
              </a:rPr>
              <a:t>триває</a:t>
            </a:r>
            <a:r>
              <a:rPr lang="ru-RU" sz="1800" dirty="0" smtClean="0">
                <a:latin typeface="Arial Narrow" pitchFamily="34" charset="0"/>
              </a:rPr>
              <a:t> </a:t>
            </a:r>
            <a:r>
              <a:rPr lang="ru-RU" sz="1800" dirty="0" err="1" smtClean="0">
                <a:latin typeface="Arial Narrow" pitchFamily="34" charset="0"/>
              </a:rPr>
              <a:t>наступний</a:t>
            </a:r>
            <a:r>
              <a:rPr lang="ru-RU" sz="1800" dirty="0" smtClean="0">
                <a:latin typeface="Arial Narrow" pitchFamily="34" charset="0"/>
              </a:rPr>
              <a:t> </a:t>
            </a:r>
            <a:r>
              <a:rPr lang="ru-RU" sz="1800" dirty="0" err="1" smtClean="0">
                <a:latin typeface="Arial Narrow" pitchFamily="34" charset="0"/>
              </a:rPr>
              <a:t>період</a:t>
            </a:r>
            <a:r>
              <a:rPr lang="ru-RU" sz="1800" dirty="0" smtClean="0">
                <a:latin typeface="Arial Narrow" pitchFamily="34" charset="0"/>
              </a:rPr>
              <a:t> </a:t>
            </a:r>
            <a:r>
              <a:rPr lang="ru-RU" sz="1800" dirty="0" err="1" smtClean="0">
                <a:latin typeface="Arial Narrow" pitchFamily="34" charset="0"/>
              </a:rPr>
              <a:t>життя</a:t>
            </a:r>
            <a:r>
              <a:rPr lang="ru-RU" sz="1800" dirty="0" smtClean="0">
                <a:latin typeface="Arial Narrow" pitchFamily="34" charset="0"/>
              </a:rPr>
              <a:t> </a:t>
            </a:r>
            <a:r>
              <a:rPr lang="ru-RU" sz="1800" dirty="0" err="1" smtClean="0">
                <a:latin typeface="Arial Narrow" pitchFamily="34" charset="0"/>
              </a:rPr>
              <a:t>Ліста</a:t>
            </a:r>
            <a:r>
              <a:rPr lang="ru-RU" sz="1800" dirty="0" smtClean="0">
                <a:latin typeface="Arial Narrow" pitchFamily="34" charset="0"/>
              </a:rPr>
              <a:t>, за </a:t>
            </a:r>
            <a:r>
              <a:rPr lang="ru-RU" sz="1800" dirty="0" err="1" smtClean="0">
                <a:latin typeface="Arial Narrow" pitchFamily="34" charset="0"/>
              </a:rPr>
              <a:t>яким</a:t>
            </a:r>
            <a:r>
              <a:rPr lang="ru-RU" sz="1800" dirty="0" smtClean="0">
                <a:latin typeface="Arial Narrow" pitchFamily="34" charset="0"/>
              </a:rPr>
              <a:t> </a:t>
            </a:r>
            <a:r>
              <a:rPr lang="ru-RU" sz="1800" dirty="0" err="1" smtClean="0">
                <a:latin typeface="Arial Narrow" pitchFamily="34" charset="0"/>
              </a:rPr>
              <a:t>закріпилася</a:t>
            </a:r>
            <a:r>
              <a:rPr lang="ru-RU" sz="1800" dirty="0" smtClean="0">
                <a:latin typeface="Arial Narrow" pitchFamily="34" charset="0"/>
              </a:rPr>
              <a:t> </a:t>
            </a:r>
            <a:r>
              <a:rPr lang="ru-RU" sz="1800" dirty="0" err="1" smtClean="0">
                <a:latin typeface="Arial Narrow" pitchFamily="34" charset="0"/>
              </a:rPr>
              <a:t>назва</a:t>
            </a:r>
            <a:r>
              <a:rPr lang="ru-RU" sz="1800" dirty="0" smtClean="0">
                <a:latin typeface="Arial Narrow" pitchFamily="34" charset="0"/>
              </a:rPr>
              <a:t> «Роки </a:t>
            </a:r>
            <a:r>
              <a:rPr lang="ru-RU" sz="1800" dirty="0" err="1" smtClean="0">
                <a:latin typeface="Arial Narrow" pitchFamily="34" charset="0"/>
              </a:rPr>
              <a:t>мандрівок</a:t>
            </a:r>
            <a:r>
              <a:rPr lang="ru-RU" sz="1800" dirty="0" smtClean="0">
                <a:latin typeface="Arial Narrow" pitchFamily="34" charset="0"/>
              </a:rPr>
              <a:t>» (за </a:t>
            </a:r>
            <a:r>
              <a:rPr lang="ru-RU" sz="1800" dirty="0" err="1" smtClean="0">
                <a:latin typeface="Arial Narrow" pitchFamily="34" charset="0"/>
              </a:rPr>
              <a:t>назвою</a:t>
            </a:r>
            <a:r>
              <a:rPr lang="ru-RU" sz="1800" dirty="0" smtClean="0">
                <a:latin typeface="Arial Narrow" pitchFamily="34" charset="0"/>
              </a:rPr>
              <a:t> </a:t>
            </a:r>
            <a:r>
              <a:rPr lang="ru-RU" sz="1800" dirty="0" err="1" smtClean="0">
                <a:latin typeface="Arial Narrow" pitchFamily="34" charset="0"/>
              </a:rPr>
              <a:t>збірника</a:t>
            </a:r>
            <a:r>
              <a:rPr lang="ru-RU" sz="1800" dirty="0" smtClean="0">
                <a:latin typeface="Arial Narrow" pitchFamily="34" charset="0"/>
              </a:rPr>
              <a:t> </a:t>
            </a:r>
            <a:r>
              <a:rPr lang="ru-RU" sz="1800" dirty="0" err="1" smtClean="0">
                <a:latin typeface="Arial Narrow" pitchFamily="34" charset="0"/>
              </a:rPr>
              <a:t>п'єс</a:t>
            </a:r>
            <a:r>
              <a:rPr lang="ru-RU" sz="1800" dirty="0" smtClean="0">
                <a:latin typeface="Arial Narrow" pitchFamily="34" charset="0"/>
              </a:rPr>
              <a:t>). У </a:t>
            </a:r>
            <a:r>
              <a:rPr lang="ru-RU" sz="1800" dirty="0" err="1" smtClean="0">
                <a:latin typeface="Arial Narrow" pitchFamily="34" charset="0"/>
              </a:rPr>
              <a:t>Швейцарії</a:t>
            </a:r>
            <a:r>
              <a:rPr lang="ru-RU" sz="1800" dirty="0" smtClean="0">
                <a:latin typeface="Arial Narrow" pitchFamily="34" charset="0"/>
              </a:rPr>
              <a:t> </a:t>
            </a:r>
            <a:r>
              <a:rPr lang="ru-RU" sz="1800" dirty="0" err="1" smtClean="0">
                <a:latin typeface="Arial Narrow" pitchFamily="34" charset="0"/>
              </a:rPr>
              <a:t>Ліст</a:t>
            </a:r>
            <a:r>
              <a:rPr lang="ru-RU" sz="1800" dirty="0" smtClean="0">
                <a:latin typeface="Arial Narrow" pitchFamily="34" charset="0"/>
              </a:rPr>
              <a:t> і </a:t>
            </a:r>
            <a:r>
              <a:rPr lang="ru-RU" sz="1800" dirty="0" err="1" smtClean="0">
                <a:latin typeface="Arial Narrow" pitchFamily="34" charset="0"/>
              </a:rPr>
              <a:t>Марі</a:t>
            </a:r>
            <a:r>
              <a:rPr lang="ru-RU" sz="1800" dirty="0" smtClean="0">
                <a:latin typeface="Arial Narrow" pitchFamily="34" charset="0"/>
              </a:rPr>
              <a:t> </a:t>
            </a:r>
            <a:r>
              <a:rPr lang="ru-RU" sz="1800" dirty="0" err="1" smtClean="0">
                <a:latin typeface="Arial Narrow" pitchFamily="34" charset="0"/>
              </a:rPr>
              <a:t>д'Агу</a:t>
            </a:r>
            <a:r>
              <a:rPr lang="ru-RU" sz="1800" dirty="0" smtClean="0">
                <a:latin typeface="Arial Narrow" pitchFamily="34" charset="0"/>
              </a:rPr>
              <a:t> жили в </a:t>
            </a:r>
            <a:r>
              <a:rPr lang="ru-RU" sz="1800" dirty="0" err="1" smtClean="0">
                <a:latin typeface="Arial Narrow" pitchFamily="34" charset="0"/>
              </a:rPr>
              <a:t>Женеві</a:t>
            </a:r>
            <a:r>
              <a:rPr lang="ru-RU" sz="1800" dirty="0" smtClean="0">
                <a:latin typeface="Arial Narrow" pitchFamily="34" charset="0"/>
              </a:rPr>
              <a:t> і, часом, у </a:t>
            </a:r>
            <a:r>
              <a:rPr lang="ru-RU" sz="1800" dirty="0" err="1" smtClean="0">
                <a:latin typeface="Arial Narrow" pitchFamily="34" charset="0"/>
              </a:rPr>
              <a:t>якому-небудь</a:t>
            </a:r>
            <a:r>
              <a:rPr lang="ru-RU" sz="1800" dirty="0" smtClean="0">
                <a:latin typeface="Arial Narrow" pitchFamily="34" charset="0"/>
              </a:rPr>
              <a:t> </a:t>
            </a:r>
            <a:r>
              <a:rPr lang="ru-RU" sz="1800" dirty="0" err="1" smtClean="0">
                <a:latin typeface="Arial Narrow" pitchFamily="34" charset="0"/>
              </a:rPr>
              <a:t>мальовничому</a:t>
            </a:r>
            <a:r>
              <a:rPr lang="ru-RU" sz="1800" dirty="0" smtClean="0">
                <a:latin typeface="Arial Narrow" pitchFamily="34" charset="0"/>
              </a:rPr>
              <a:t> </a:t>
            </a:r>
            <a:r>
              <a:rPr lang="ru-RU" sz="1800" dirty="0" err="1" smtClean="0">
                <a:latin typeface="Arial Narrow" pitchFamily="34" charset="0"/>
              </a:rPr>
              <a:t>селищі</a:t>
            </a:r>
            <a:r>
              <a:rPr lang="ru-RU" sz="1800" dirty="0" smtClean="0">
                <a:latin typeface="Arial Narrow" pitchFamily="34" charset="0"/>
              </a:rPr>
              <a:t> . У </a:t>
            </a:r>
            <a:r>
              <a:rPr lang="ru-RU" sz="1800" dirty="0" err="1" smtClean="0">
                <a:latin typeface="Arial Narrow" pitchFamily="34" charset="0"/>
              </a:rPr>
              <a:t>цей</a:t>
            </a:r>
            <a:r>
              <a:rPr lang="ru-RU" sz="1800" dirty="0" smtClean="0">
                <a:latin typeface="Arial Narrow" pitchFamily="34" charset="0"/>
              </a:rPr>
              <a:t> час </a:t>
            </a:r>
            <a:r>
              <a:rPr lang="ru-RU" sz="1800" dirty="0" err="1" smtClean="0">
                <a:latin typeface="Arial Narrow" pitchFamily="34" charset="0"/>
              </a:rPr>
              <a:t>Ліст</a:t>
            </a:r>
            <a:r>
              <a:rPr lang="ru-RU" sz="1800" dirty="0" smtClean="0">
                <a:latin typeface="Arial Narrow" pitchFamily="34" charset="0"/>
              </a:rPr>
              <a:t> </a:t>
            </a:r>
            <a:r>
              <a:rPr lang="ru-RU" sz="1800" dirty="0" err="1" smtClean="0">
                <a:latin typeface="Arial Narrow" pitchFamily="34" charset="0"/>
              </a:rPr>
              <a:t>починає</a:t>
            </a:r>
            <a:r>
              <a:rPr lang="ru-RU" sz="1800" dirty="0" smtClean="0">
                <a:latin typeface="Arial Narrow" pitchFamily="34" charset="0"/>
              </a:rPr>
              <a:t> </a:t>
            </a:r>
            <a:r>
              <a:rPr lang="ru-RU" sz="1800" dirty="0" err="1" smtClean="0">
                <a:latin typeface="Arial Narrow" pitchFamily="34" charset="0"/>
              </a:rPr>
              <a:t>надавати</a:t>
            </a:r>
            <a:r>
              <a:rPr lang="ru-RU" sz="1800" dirty="0" smtClean="0">
                <a:latin typeface="Arial Narrow" pitchFamily="34" charset="0"/>
              </a:rPr>
              <a:t> </a:t>
            </a:r>
            <a:r>
              <a:rPr lang="ru-RU" sz="1800" dirty="0" err="1" smtClean="0">
                <a:latin typeface="Arial Narrow" pitchFamily="34" charset="0"/>
              </a:rPr>
              <a:t>своїм</a:t>
            </a:r>
            <a:r>
              <a:rPr lang="ru-RU" sz="1800" dirty="0" smtClean="0">
                <a:latin typeface="Arial Narrow" pitchFamily="34" charset="0"/>
              </a:rPr>
              <a:t> концертам </a:t>
            </a:r>
            <a:r>
              <a:rPr lang="ru-RU" sz="1800" dirty="0" err="1" smtClean="0">
                <a:latin typeface="Arial Narrow" pitchFamily="34" charset="0"/>
              </a:rPr>
              <a:t>просвітницьку</a:t>
            </a:r>
            <a:r>
              <a:rPr lang="ru-RU" sz="1800" dirty="0" smtClean="0">
                <a:latin typeface="Arial Narrow" pitchFamily="34" charset="0"/>
              </a:rPr>
              <a:t> тематику — </a:t>
            </a:r>
            <a:r>
              <a:rPr lang="ru-RU" sz="1800" dirty="0" err="1" smtClean="0">
                <a:latin typeface="Arial Narrow" pitchFamily="34" charset="0"/>
              </a:rPr>
              <a:t>граєсимфонії</a:t>
            </a:r>
            <a:r>
              <a:rPr lang="ru-RU" sz="1800" dirty="0" smtClean="0">
                <a:latin typeface="Arial Narrow" pitchFamily="34" charset="0"/>
              </a:rPr>
              <a:t> (у </a:t>
            </a:r>
            <a:r>
              <a:rPr lang="ru-RU" sz="1800" dirty="0" err="1" smtClean="0">
                <a:latin typeface="Arial Narrow" pitchFamily="34" charset="0"/>
              </a:rPr>
              <a:t>своєму</a:t>
            </a:r>
            <a:r>
              <a:rPr lang="ru-RU" sz="1800" dirty="0" smtClean="0">
                <a:latin typeface="Arial Narrow" pitchFamily="34" charset="0"/>
              </a:rPr>
              <a:t> </a:t>
            </a:r>
            <a:r>
              <a:rPr lang="ru-RU" sz="1800" dirty="0" err="1" smtClean="0">
                <a:latin typeface="Arial Narrow" pitchFamily="34" charset="0"/>
              </a:rPr>
              <a:t>перекладанні</a:t>
            </a:r>
            <a:r>
              <a:rPr lang="ru-RU" sz="1800" dirty="0" smtClean="0">
                <a:latin typeface="Arial Narrow" pitchFamily="34" charset="0"/>
              </a:rPr>
              <a:t> для </a:t>
            </a:r>
            <a:r>
              <a:rPr lang="ru-RU" sz="1800" dirty="0" err="1" smtClean="0">
                <a:latin typeface="Arial Narrow" pitchFamily="34" charset="0"/>
              </a:rPr>
              <a:t>фортепіано</a:t>
            </a:r>
            <a:r>
              <a:rPr lang="ru-RU" sz="1800" dirty="0" smtClean="0">
                <a:latin typeface="Arial Narrow" pitchFamily="34" charset="0"/>
              </a:rPr>
              <a:t>) і </a:t>
            </a:r>
            <a:r>
              <a:rPr lang="ru-RU" sz="1800" dirty="0" err="1" smtClean="0">
                <a:latin typeface="Arial Narrow" pitchFamily="34" charset="0"/>
              </a:rPr>
              <a:t>концерти</a:t>
            </a:r>
            <a:r>
              <a:rPr lang="ru-RU" sz="1800" dirty="0" smtClean="0">
                <a:latin typeface="Arial Narrow" pitchFamily="34" charset="0"/>
              </a:rPr>
              <a:t> Бетховена, </a:t>
            </a:r>
            <a:r>
              <a:rPr lang="ru-RU" sz="1800" dirty="0" err="1" smtClean="0">
                <a:latin typeface="Arial Narrow" pitchFamily="34" charset="0"/>
              </a:rPr>
              <a:t>парафрази</a:t>
            </a:r>
            <a:r>
              <a:rPr lang="ru-RU" sz="1800" dirty="0" smtClean="0">
                <a:latin typeface="Arial Narrow" pitchFamily="34" charset="0"/>
              </a:rPr>
              <a:t> на теми з опер й </a:t>
            </a:r>
            <a:r>
              <a:rPr lang="ru-RU" sz="1800" dirty="0" err="1" smtClean="0">
                <a:latin typeface="Arial Narrow" pitchFamily="34" charset="0"/>
              </a:rPr>
              <a:t>інше</a:t>
            </a:r>
            <a:r>
              <a:rPr lang="ru-RU" sz="1800" dirty="0" smtClean="0">
                <a:latin typeface="Arial Narrow" pitchFamily="34" charset="0"/>
              </a:rPr>
              <a:t>. Разом з </a:t>
            </a:r>
            <a:r>
              <a:rPr lang="ru-RU" sz="1800" dirty="0" err="1" smtClean="0">
                <a:latin typeface="Arial Narrow" pitchFamily="34" charset="0"/>
              </a:rPr>
              <a:t>д'Агу</a:t>
            </a:r>
            <a:r>
              <a:rPr lang="ru-RU" sz="1800" dirty="0" smtClean="0">
                <a:latin typeface="Arial Narrow" pitchFamily="34" charset="0"/>
              </a:rPr>
              <a:t> </a:t>
            </a:r>
            <a:r>
              <a:rPr lang="ru-RU" sz="1800" dirty="0" err="1" smtClean="0">
                <a:latin typeface="Arial Narrow" pitchFamily="34" charset="0"/>
              </a:rPr>
              <a:t>Ліст</a:t>
            </a:r>
            <a:r>
              <a:rPr lang="ru-RU" sz="1800" dirty="0" smtClean="0">
                <a:latin typeface="Arial Narrow" pitchFamily="34" charset="0"/>
              </a:rPr>
              <a:t> </a:t>
            </a:r>
            <a:r>
              <a:rPr lang="ru-RU" sz="1800" dirty="0" err="1" smtClean="0">
                <a:latin typeface="Arial Narrow" pitchFamily="34" charset="0"/>
              </a:rPr>
              <a:t>пише</a:t>
            </a:r>
            <a:r>
              <a:rPr lang="ru-RU" sz="1800" dirty="0" smtClean="0">
                <a:latin typeface="Arial Narrow" pitchFamily="34" charset="0"/>
              </a:rPr>
              <a:t> </a:t>
            </a:r>
            <a:r>
              <a:rPr lang="ru-RU" sz="1800" dirty="0" err="1" smtClean="0">
                <a:latin typeface="Arial Narrow" pitchFamily="34" charset="0"/>
              </a:rPr>
              <a:t>статтю</a:t>
            </a:r>
            <a:r>
              <a:rPr lang="ru-RU" sz="1800" dirty="0" smtClean="0">
                <a:latin typeface="Arial Narrow" pitchFamily="34" charset="0"/>
              </a:rPr>
              <a:t> «Про роль </a:t>
            </a:r>
            <a:r>
              <a:rPr lang="ru-RU" sz="1800" dirty="0" err="1" smtClean="0">
                <a:latin typeface="Arial Narrow" pitchFamily="34" charset="0"/>
              </a:rPr>
              <a:t>мистецтва</a:t>
            </a:r>
            <a:r>
              <a:rPr lang="ru-RU" sz="1800" dirty="0" smtClean="0">
                <a:latin typeface="Arial Narrow" pitchFamily="34" charset="0"/>
              </a:rPr>
              <a:t> й становище </a:t>
            </a:r>
            <a:r>
              <a:rPr lang="ru-RU" sz="1800" dirty="0" err="1" smtClean="0">
                <a:latin typeface="Arial Narrow" pitchFamily="34" charset="0"/>
              </a:rPr>
              <a:t>митця</a:t>
            </a:r>
            <a:r>
              <a:rPr lang="ru-RU" sz="1800" dirty="0" smtClean="0">
                <a:latin typeface="Arial Narrow" pitchFamily="34" charset="0"/>
              </a:rPr>
              <a:t> в </a:t>
            </a:r>
            <a:r>
              <a:rPr lang="ru-RU" sz="1800" dirty="0" err="1" smtClean="0">
                <a:latin typeface="Arial Narrow" pitchFamily="34" charset="0"/>
              </a:rPr>
              <a:t>сучасному</a:t>
            </a:r>
            <a:r>
              <a:rPr lang="ru-RU" sz="1800" dirty="0" smtClean="0">
                <a:latin typeface="Arial Narrow" pitchFamily="34" charset="0"/>
              </a:rPr>
              <a:t> </a:t>
            </a:r>
            <a:r>
              <a:rPr lang="ru-RU" sz="1800" dirty="0" err="1" smtClean="0">
                <a:latin typeface="Arial Narrow" pitchFamily="34" charset="0"/>
              </a:rPr>
              <a:t>суспільстві</a:t>
            </a:r>
            <a:r>
              <a:rPr lang="ru-RU" sz="1800" dirty="0" smtClean="0">
                <a:latin typeface="Arial Narrow" pitchFamily="34" charset="0"/>
              </a:rPr>
              <a:t>». В 1837 </a:t>
            </a:r>
            <a:r>
              <a:rPr lang="ru-RU" sz="1800" dirty="0" err="1" smtClean="0">
                <a:latin typeface="Arial Narrow" pitchFamily="34" charset="0"/>
              </a:rPr>
              <a:t>році</a:t>
            </a:r>
            <a:r>
              <a:rPr lang="ru-RU" sz="1800" dirty="0" smtClean="0">
                <a:latin typeface="Arial Narrow" pitchFamily="34" charset="0"/>
              </a:rPr>
              <a:t>, уже </a:t>
            </a:r>
            <a:r>
              <a:rPr lang="ru-RU" sz="1800" dirty="0" err="1" smtClean="0">
                <a:latin typeface="Arial Narrow" pitchFamily="34" charset="0"/>
              </a:rPr>
              <a:t>маючи</a:t>
            </a:r>
            <a:r>
              <a:rPr lang="ru-RU" sz="1800" dirty="0" smtClean="0">
                <a:latin typeface="Arial Narrow" pitchFamily="34" charset="0"/>
              </a:rPr>
              <a:t> </a:t>
            </a:r>
            <a:r>
              <a:rPr lang="ru-RU" sz="1800" dirty="0" err="1" smtClean="0">
                <a:latin typeface="Arial Narrow" pitchFamily="34" charset="0"/>
              </a:rPr>
              <a:t>дитину</a:t>
            </a:r>
            <a:r>
              <a:rPr lang="ru-RU" sz="1800" dirty="0" smtClean="0">
                <a:latin typeface="Arial Narrow" pitchFamily="34" charset="0"/>
              </a:rPr>
              <a:t>, </a:t>
            </a:r>
            <a:r>
              <a:rPr lang="ru-RU" sz="1800" dirty="0" err="1" smtClean="0">
                <a:latin typeface="Arial Narrow" pitchFamily="34" charset="0"/>
              </a:rPr>
              <a:t>Ліст</a:t>
            </a:r>
            <a:r>
              <a:rPr lang="ru-RU" sz="1800" dirty="0" smtClean="0">
                <a:latin typeface="Arial Narrow" pitchFamily="34" charset="0"/>
              </a:rPr>
              <a:t> і </a:t>
            </a:r>
            <a:r>
              <a:rPr lang="ru-RU" sz="1800" dirty="0" err="1" smtClean="0">
                <a:latin typeface="Arial Narrow" pitchFamily="34" charset="0"/>
              </a:rPr>
              <a:t>д'Агу</a:t>
            </a:r>
            <a:r>
              <a:rPr lang="ru-RU" sz="1800" dirty="0" smtClean="0">
                <a:latin typeface="Arial Narrow" pitchFamily="34" charset="0"/>
              </a:rPr>
              <a:t> </a:t>
            </a:r>
            <a:r>
              <a:rPr lang="ru-RU" sz="1800" dirty="0" err="1" smtClean="0">
                <a:latin typeface="Arial Narrow" pitchFamily="34" charset="0"/>
              </a:rPr>
              <a:t>їдуть</a:t>
            </a:r>
            <a:r>
              <a:rPr lang="ru-RU" sz="1800" dirty="0" smtClean="0">
                <a:latin typeface="Arial Narrow" pitchFamily="34" charset="0"/>
              </a:rPr>
              <a:t> в </a:t>
            </a:r>
            <a:r>
              <a:rPr lang="ru-RU" sz="1800" dirty="0" err="1" smtClean="0">
                <a:latin typeface="Arial Narrow" pitchFamily="34" charset="0"/>
              </a:rPr>
              <a:t>Італію</a:t>
            </a:r>
            <a:r>
              <a:rPr lang="ru-RU" sz="1800" dirty="0" smtClean="0">
                <a:latin typeface="Arial Narrow" pitchFamily="34" charset="0"/>
              </a:rPr>
              <a:t>. Тут вони </a:t>
            </a:r>
            <a:r>
              <a:rPr lang="ru-RU" sz="1800" dirty="0" err="1" smtClean="0">
                <a:latin typeface="Arial Narrow" pitchFamily="34" charset="0"/>
              </a:rPr>
              <a:t>відвідують</a:t>
            </a:r>
            <a:r>
              <a:rPr lang="ru-RU" sz="1800" dirty="0" smtClean="0">
                <a:latin typeface="Arial Narrow" pitchFamily="34" charset="0"/>
              </a:rPr>
              <a:t> Рим, Неаполь, </a:t>
            </a:r>
            <a:r>
              <a:rPr lang="ru-RU" sz="1800" dirty="0" err="1" smtClean="0">
                <a:latin typeface="Arial Narrow" pitchFamily="34" charset="0"/>
              </a:rPr>
              <a:t>Венецію</a:t>
            </a:r>
            <a:r>
              <a:rPr lang="ru-RU" sz="1800" dirty="0" smtClean="0">
                <a:latin typeface="Arial Narrow" pitchFamily="34" charset="0"/>
              </a:rPr>
              <a:t>, </a:t>
            </a:r>
            <a:r>
              <a:rPr lang="ru-RU" sz="1800" dirty="0" err="1" smtClean="0">
                <a:latin typeface="Arial Narrow" pitchFamily="34" charset="0"/>
              </a:rPr>
              <a:t>Флоренцію</a:t>
            </a:r>
            <a:r>
              <a:rPr lang="ru-RU" sz="1800" dirty="0" smtClean="0">
                <a:latin typeface="Arial Narrow" pitchFamily="34" charset="0"/>
              </a:rPr>
              <a:t> — </a:t>
            </a:r>
            <a:r>
              <a:rPr lang="ru-RU" sz="1800" dirty="0" err="1" smtClean="0">
                <a:latin typeface="Arial Narrow" pitchFamily="34" charset="0"/>
              </a:rPr>
              <a:t>центри</a:t>
            </a:r>
            <a:r>
              <a:rPr lang="ru-RU" sz="1800" dirty="0" smtClean="0">
                <a:latin typeface="Arial Narrow" pitchFamily="34" charset="0"/>
              </a:rPr>
              <a:t> </a:t>
            </a:r>
            <a:r>
              <a:rPr lang="ru-RU" sz="1800" dirty="0" err="1" smtClean="0">
                <a:latin typeface="Arial Narrow" pitchFamily="34" charset="0"/>
              </a:rPr>
              <a:t>мистецтва</a:t>
            </a:r>
            <a:r>
              <a:rPr lang="ru-RU" sz="1800" dirty="0" smtClean="0">
                <a:latin typeface="Arial Narrow" pitchFamily="34" charset="0"/>
              </a:rPr>
              <a:t> й </a:t>
            </a:r>
            <a:r>
              <a:rPr lang="ru-RU" sz="1800" dirty="0" err="1" smtClean="0">
                <a:latin typeface="Arial Narrow" pitchFamily="34" charset="0"/>
              </a:rPr>
              <a:t>культури</a:t>
            </a:r>
            <a:r>
              <a:rPr lang="ru-RU" sz="1800" dirty="0" smtClean="0">
                <a:latin typeface="Arial Narrow" pitchFamily="34" charset="0"/>
              </a:rPr>
              <a:t>. З </a:t>
            </a:r>
            <a:r>
              <a:rPr lang="ru-RU" sz="1800" dirty="0" err="1" smtClean="0">
                <a:latin typeface="Arial Narrow" pitchFamily="34" charset="0"/>
              </a:rPr>
              <a:t>Італії</a:t>
            </a:r>
            <a:r>
              <a:rPr lang="ru-RU" sz="1800" dirty="0" smtClean="0">
                <a:latin typeface="Arial Narrow" pitchFamily="34" charset="0"/>
              </a:rPr>
              <a:t> </a:t>
            </a:r>
            <a:r>
              <a:rPr lang="ru-RU" sz="1800" dirty="0" err="1" smtClean="0">
                <a:latin typeface="Arial Narrow" pitchFamily="34" charset="0"/>
              </a:rPr>
              <a:t>Ліст</a:t>
            </a:r>
            <a:r>
              <a:rPr lang="ru-RU" sz="1800" dirty="0" smtClean="0">
                <a:latin typeface="Arial Narrow" pitchFamily="34" charset="0"/>
              </a:rPr>
              <a:t> писав </a:t>
            </a:r>
            <a:r>
              <a:rPr lang="ru-RU" sz="1800" dirty="0" err="1" smtClean="0">
                <a:latin typeface="Arial Narrow" pitchFamily="34" charset="0"/>
              </a:rPr>
              <a:t>нариси</a:t>
            </a:r>
            <a:r>
              <a:rPr lang="ru-RU" sz="1800" dirty="0" smtClean="0">
                <a:latin typeface="Arial Narrow" pitchFamily="34" charset="0"/>
              </a:rPr>
              <a:t> про </a:t>
            </a:r>
            <a:r>
              <a:rPr lang="ru-RU" sz="1800" dirty="0" err="1" smtClean="0">
                <a:latin typeface="Arial Narrow" pitchFamily="34" charset="0"/>
              </a:rPr>
              <a:t>місцеве</a:t>
            </a:r>
            <a:r>
              <a:rPr lang="ru-RU" sz="1800" dirty="0" smtClean="0">
                <a:latin typeface="Arial Narrow" pitchFamily="34" charset="0"/>
              </a:rPr>
              <a:t> </a:t>
            </a:r>
            <a:r>
              <a:rPr lang="ru-RU" sz="1800" dirty="0" err="1" smtClean="0">
                <a:latin typeface="Arial Narrow" pitchFamily="34" charset="0"/>
              </a:rPr>
              <a:t>музичне</a:t>
            </a:r>
            <a:r>
              <a:rPr lang="ru-RU" sz="1800" dirty="0" smtClean="0">
                <a:latin typeface="Arial Narrow" pitchFamily="34" charset="0"/>
              </a:rPr>
              <a:t> </a:t>
            </a:r>
            <a:r>
              <a:rPr lang="ru-RU" sz="1800" dirty="0" err="1" smtClean="0">
                <a:latin typeface="Arial Narrow" pitchFamily="34" charset="0"/>
              </a:rPr>
              <a:t>життя</a:t>
            </a:r>
            <a:r>
              <a:rPr lang="ru-RU" sz="1800" dirty="0" smtClean="0">
                <a:latin typeface="Arial Narrow" pitchFamily="34" charset="0"/>
              </a:rPr>
              <a:t>, </a:t>
            </a:r>
            <a:r>
              <a:rPr lang="ru-RU" sz="1800" dirty="0" err="1" smtClean="0">
                <a:latin typeface="Arial Narrow" pitchFamily="34" charset="0"/>
              </a:rPr>
              <a:t>які</a:t>
            </a:r>
            <a:r>
              <a:rPr lang="ru-RU" sz="1800" dirty="0" smtClean="0">
                <a:latin typeface="Arial Narrow" pitchFamily="34" charset="0"/>
              </a:rPr>
              <a:t> </a:t>
            </a:r>
            <a:r>
              <a:rPr lang="ru-RU" sz="1800" dirty="0" err="1" smtClean="0">
                <a:latin typeface="Arial Narrow" pitchFamily="34" charset="0"/>
              </a:rPr>
              <a:t>надсилав</a:t>
            </a:r>
            <a:r>
              <a:rPr lang="ru-RU" sz="1800" dirty="0" smtClean="0">
                <a:latin typeface="Arial Narrow" pitchFamily="34" charset="0"/>
              </a:rPr>
              <a:t> у Париж для </a:t>
            </a:r>
            <a:r>
              <a:rPr lang="ru-RU" sz="1800" dirty="0" err="1" smtClean="0">
                <a:latin typeface="Arial Narrow" pitchFamily="34" charset="0"/>
              </a:rPr>
              <a:t>публікації</a:t>
            </a:r>
            <a:r>
              <a:rPr lang="ru-RU" sz="1800" dirty="0" smtClean="0">
                <a:latin typeface="Arial Narrow" pitchFamily="34" charset="0"/>
              </a:rPr>
              <a:t>. Для них </a:t>
            </a:r>
            <a:r>
              <a:rPr lang="ru-RU" sz="1800" dirty="0" err="1" smtClean="0">
                <a:latin typeface="Arial Narrow" pitchFamily="34" charset="0"/>
              </a:rPr>
              <a:t>було</a:t>
            </a:r>
            <a:r>
              <a:rPr lang="ru-RU" sz="1800" dirty="0" smtClean="0">
                <a:latin typeface="Arial Narrow" pitchFamily="34" charset="0"/>
              </a:rPr>
              <a:t> </a:t>
            </a:r>
            <a:r>
              <a:rPr lang="ru-RU" sz="1800" dirty="0" err="1" smtClean="0">
                <a:latin typeface="Arial Narrow" pitchFamily="34" charset="0"/>
              </a:rPr>
              <a:t>обрано</a:t>
            </a:r>
            <a:r>
              <a:rPr lang="ru-RU" sz="1800" dirty="0" smtClean="0">
                <a:latin typeface="Arial Narrow" pitchFamily="34" charset="0"/>
              </a:rPr>
              <a:t> жанр </a:t>
            </a:r>
            <a:r>
              <a:rPr lang="ru-RU" sz="1800" dirty="0" err="1" smtClean="0">
                <a:latin typeface="Arial Narrow" pitchFamily="34" charset="0"/>
              </a:rPr>
              <a:t>листів</a:t>
            </a:r>
            <a:r>
              <a:rPr lang="ru-RU" sz="1800" dirty="0" smtClean="0">
                <a:latin typeface="Arial Narrow" pitchFamily="34" charset="0"/>
              </a:rPr>
              <a:t>. Адресат </a:t>
            </a:r>
            <a:r>
              <a:rPr lang="ru-RU" sz="1800" dirty="0" err="1" smtClean="0">
                <a:latin typeface="Arial Narrow" pitchFamily="34" charset="0"/>
              </a:rPr>
              <a:t>більшої</a:t>
            </a:r>
            <a:r>
              <a:rPr lang="ru-RU" sz="1800" dirty="0" smtClean="0">
                <a:latin typeface="Arial Narrow" pitchFamily="34" charset="0"/>
              </a:rPr>
              <a:t> </a:t>
            </a:r>
            <a:r>
              <a:rPr lang="ru-RU" sz="1800" dirty="0" err="1" smtClean="0">
                <a:latin typeface="Arial Narrow" pitchFamily="34" charset="0"/>
              </a:rPr>
              <a:t>частини</a:t>
            </a:r>
            <a:r>
              <a:rPr lang="ru-RU" sz="1800" dirty="0" smtClean="0">
                <a:latin typeface="Arial Narrow" pitchFamily="34" charset="0"/>
              </a:rPr>
              <a:t> </a:t>
            </a:r>
            <a:r>
              <a:rPr lang="ru-RU" sz="1800" dirty="0" err="1" smtClean="0">
                <a:latin typeface="Arial Narrow" pitchFamily="34" charset="0"/>
              </a:rPr>
              <a:t>листів</a:t>
            </a:r>
            <a:r>
              <a:rPr lang="ru-RU" sz="1800" dirty="0" smtClean="0">
                <a:latin typeface="Arial Narrow" pitchFamily="34" charset="0"/>
              </a:rPr>
              <a:t> — Жорж Санд, </a:t>
            </a:r>
            <a:r>
              <a:rPr lang="ru-RU" sz="1800" dirty="0" err="1" smtClean="0">
                <a:latin typeface="Arial Narrow" pitchFamily="34" charset="0"/>
              </a:rPr>
              <a:t>що</a:t>
            </a:r>
            <a:r>
              <a:rPr lang="ru-RU" sz="1800" dirty="0" smtClean="0">
                <a:latin typeface="Arial Narrow" pitchFamily="34" charset="0"/>
              </a:rPr>
              <a:t> </a:t>
            </a:r>
            <a:r>
              <a:rPr lang="ru-RU" sz="1800" dirty="0" err="1" smtClean="0">
                <a:latin typeface="Arial Narrow" pitchFamily="34" charset="0"/>
              </a:rPr>
              <a:t>відповідала</a:t>
            </a:r>
            <a:r>
              <a:rPr lang="ru-RU" sz="1800" dirty="0" smtClean="0">
                <a:latin typeface="Arial Narrow" pitchFamily="34" charset="0"/>
              </a:rPr>
              <a:t> </a:t>
            </a:r>
            <a:r>
              <a:rPr lang="ru-RU" sz="1800" dirty="0" err="1" smtClean="0">
                <a:latin typeface="Arial Narrow" pitchFamily="34" charset="0"/>
              </a:rPr>
              <a:t>Лісту</a:t>
            </a:r>
            <a:r>
              <a:rPr lang="ru-RU" sz="1800" dirty="0" smtClean="0">
                <a:latin typeface="Arial Narrow" pitchFamily="34" charset="0"/>
              </a:rPr>
              <a:t> </a:t>
            </a:r>
            <a:r>
              <a:rPr lang="ru-RU" sz="1800" dirty="0" err="1" smtClean="0">
                <a:latin typeface="Arial Narrow" pitchFamily="34" charset="0"/>
              </a:rPr>
              <a:t>також</a:t>
            </a:r>
            <a:r>
              <a:rPr lang="ru-RU" sz="1800" dirty="0" smtClean="0">
                <a:latin typeface="Arial Narrow" pitchFamily="34" charset="0"/>
              </a:rPr>
              <a:t> </a:t>
            </a:r>
            <a:r>
              <a:rPr lang="ru-RU" sz="1800" dirty="0" err="1" smtClean="0">
                <a:latin typeface="Arial Narrow" pitchFamily="34" charset="0"/>
              </a:rPr>
              <a:t>нарисами</a:t>
            </a:r>
            <a:r>
              <a:rPr lang="ru-RU" sz="1800" dirty="0" smtClean="0">
                <a:latin typeface="Arial Narrow" pitchFamily="34" charset="0"/>
              </a:rPr>
              <a:t> в </a:t>
            </a:r>
            <a:r>
              <a:rPr lang="ru-RU" sz="1800" dirty="0" err="1" smtClean="0">
                <a:latin typeface="Arial Narrow" pitchFamily="34" charset="0"/>
              </a:rPr>
              <a:t>журналі</a:t>
            </a:r>
            <a:r>
              <a:rPr lang="ru-RU" sz="1800" dirty="0" smtClean="0">
                <a:latin typeface="Arial Narrow" pitchFamily="34" charset="0"/>
              </a:rPr>
              <a:t>. В </a:t>
            </a:r>
            <a:r>
              <a:rPr lang="ru-RU" sz="1800" dirty="0" err="1" smtClean="0">
                <a:latin typeface="Arial Narrow" pitchFamily="34" charset="0"/>
              </a:rPr>
              <a:t>Італії</a:t>
            </a:r>
            <a:r>
              <a:rPr lang="ru-RU" sz="1800" dirty="0" smtClean="0">
                <a:latin typeface="Arial Narrow" pitchFamily="34" charset="0"/>
              </a:rPr>
              <a:t> </a:t>
            </a:r>
            <a:r>
              <a:rPr lang="ru-RU" sz="1800" dirty="0" err="1" smtClean="0">
                <a:latin typeface="Arial Narrow" pitchFamily="34" charset="0"/>
              </a:rPr>
              <a:t>Ліст</a:t>
            </a:r>
            <a:r>
              <a:rPr lang="ru-RU" sz="1800" dirty="0" smtClean="0">
                <a:latin typeface="Arial Narrow" pitchFamily="34" charset="0"/>
              </a:rPr>
              <a:t> </a:t>
            </a:r>
            <a:r>
              <a:rPr lang="ru-RU" sz="1800" dirty="0" err="1" smtClean="0">
                <a:latin typeface="Arial Narrow" pitchFamily="34" charset="0"/>
              </a:rPr>
              <a:t>уперше</a:t>
            </a:r>
            <a:r>
              <a:rPr lang="ru-RU" sz="1800" dirty="0" smtClean="0">
                <a:latin typeface="Arial Narrow" pitchFamily="34" charset="0"/>
              </a:rPr>
              <a:t> в </a:t>
            </a:r>
            <a:r>
              <a:rPr lang="ru-RU" sz="1800" dirty="0" err="1" smtClean="0">
                <a:latin typeface="Arial Narrow" pitchFamily="34" charset="0"/>
              </a:rPr>
              <a:t>історії</a:t>
            </a:r>
            <a:r>
              <a:rPr lang="ru-RU" sz="1800" dirty="0" smtClean="0">
                <a:latin typeface="Arial Narrow" pitchFamily="34" charset="0"/>
              </a:rPr>
              <a:t> </a:t>
            </a:r>
            <a:r>
              <a:rPr lang="ru-RU" sz="1800" dirty="0" err="1" smtClean="0">
                <a:latin typeface="Arial Narrow" pitchFamily="34" charset="0"/>
              </a:rPr>
              <a:t>зіграв</a:t>
            </a:r>
            <a:r>
              <a:rPr lang="ru-RU" sz="1800" dirty="0" smtClean="0">
                <a:latin typeface="Arial Narrow" pitchFamily="34" charset="0"/>
              </a:rPr>
              <a:t> </a:t>
            </a:r>
            <a:r>
              <a:rPr lang="ru-RU" sz="1800" dirty="0" err="1" smtClean="0">
                <a:latin typeface="Arial Narrow" pitchFamily="34" charset="0"/>
              </a:rPr>
              <a:t>сольний</a:t>
            </a:r>
            <a:r>
              <a:rPr lang="ru-RU" sz="1800" dirty="0" smtClean="0">
                <a:latin typeface="Arial Narrow" pitchFamily="34" charset="0"/>
              </a:rPr>
              <a:t> концерт без </a:t>
            </a:r>
            <a:r>
              <a:rPr lang="ru-RU" sz="1800" dirty="0" err="1" smtClean="0">
                <a:latin typeface="Arial Narrow" pitchFamily="34" charset="0"/>
              </a:rPr>
              <a:t>участі</a:t>
            </a:r>
            <a:r>
              <a:rPr lang="ru-RU" sz="1800" dirty="0" smtClean="0">
                <a:latin typeface="Arial Narrow" pitchFamily="34" charset="0"/>
              </a:rPr>
              <a:t> </a:t>
            </a:r>
            <a:r>
              <a:rPr lang="ru-RU" sz="1800" dirty="0" err="1" smtClean="0">
                <a:latin typeface="Arial Narrow" pitchFamily="34" charset="0"/>
              </a:rPr>
              <a:t>інших</a:t>
            </a:r>
            <a:r>
              <a:rPr lang="ru-RU" sz="1800" dirty="0" smtClean="0">
                <a:latin typeface="Arial Narrow" pitchFamily="34" charset="0"/>
              </a:rPr>
              <a:t> </a:t>
            </a:r>
            <a:r>
              <a:rPr lang="ru-RU" sz="1800" dirty="0" err="1" smtClean="0">
                <a:latin typeface="Arial Narrow" pitchFamily="34" charset="0"/>
              </a:rPr>
              <a:t>музикантів</a:t>
            </a:r>
            <a:r>
              <a:rPr lang="ru-RU" sz="1800" dirty="0" smtClean="0">
                <a:latin typeface="Arial Narrow" pitchFamily="34" charset="0"/>
              </a:rPr>
              <a:t>. </a:t>
            </a:r>
            <a:r>
              <a:rPr lang="ru-RU" sz="1800" dirty="0" err="1" smtClean="0">
                <a:latin typeface="Arial Narrow" pitchFamily="34" charset="0"/>
              </a:rPr>
              <a:t>Це</a:t>
            </a:r>
            <a:r>
              <a:rPr lang="ru-RU" sz="1800" dirty="0" smtClean="0">
                <a:latin typeface="Arial Narrow" pitchFamily="34" charset="0"/>
              </a:rPr>
              <a:t> </a:t>
            </a:r>
            <a:r>
              <a:rPr lang="ru-RU" sz="1800" dirty="0" err="1" smtClean="0">
                <a:latin typeface="Arial Narrow" pitchFamily="34" charset="0"/>
              </a:rPr>
              <a:t>було</a:t>
            </a:r>
            <a:r>
              <a:rPr lang="ru-RU" sz="1800" dirty="0" smtClean="0">
                <a:latin typeface="Arial Narrow" pitchFamily="34" charset="0"/>
              </a:rPr>
              <a:t> </a:t>
            </a:r>
            <a:r>
              <a:rPr lang="ru-RU" sz="1800" dirty="0" err="1" smtClean="0">
                <a:latin typeface="Arial Narrow" pitchFamily="34" charset="0"/>
              </a:rPr>
              <a:t>сміливе</a:t>
            </a:r>
            <a:r>
              <a:rPr lang="ru-RU" sz="1800" dirty="0" smtClean="0">
                <a:latin typeface="Arial Narrow" pitchFamily="34" charset="0"/>
              </a:rPr>
              <a:t> й </a:t>
            </a:r>
            <a:r>
              <a:rPr lang="ru-RU" sz="1800" dirty="0" err="1" smtClean="0">
                <a:latin typeface="Arial Narrow" pitchFamily="34" charset="0"/>
              </a:rPr>
              <a:t>зухвале</a:t>
            </a:r>
            <a:r>
              <a:rPr lang="ru-RU" sz="1800" dirty="0" smtClean="0">
                <a:latin typeface="Arial Narrow" pitchFamily="34" charset="0"/>
              </a:rPr>
              <a:t> </a:t>
            </a:r>
            <a:r>
              <a:rPr lang="ru-RU" sz="1800" dirty="0" err="1" smtClean="0">
                <a:latin typeface="Arial Narrow" pitchFamily="34" charset="0"/>
              </a:rPr>
              <a:t>рішення</a:t>
            </a:r>
            <a:r>
              <a:rPr lang="ru-RU" sz="1800" dirty="0" smtClean="0">
                <a:latin typeface="Arial Narrow" pitchFamily="34" charset="0"/>
              </a:rPr>
              <a:t>, </a:t>
            </a:r>
            <a:r>
              <a:rPr lang="ru-RU" sz="1800" dirty="0" err="1" smtClean="0">
                <a:latin typeface="Arial Narrow" pitchFamily="34" charset="0"/>
              </a:rPr>
              <a:t>що</a:t>
            </a:r>
            <a:r>
              <a:rPr lang="ru-RU" sz="1800" dirty="0" smtClean="0">
                <a:latin typeface="Arial Narrow" pitchFamily="34" charset="0"/>
              </a:rPr>
              <a:t> остаточно </a:t>
            </a:r>
            <a:r>
              <a:rPr lang="ru-RU" sz="1800" dirty="0" err="1" smtClean="0">
                <a:latin typeface="Arial Narrow" pitchFamily="34" charset="0"/>
              </a:rPr>
              <a:t>відокремило</a:t>
            </a:r>
            <a:r>
              <a:rPr lang="ru-RU" sz="1800" dirty="0" smtClean="0">
                <a:latin typeface="Arial Narrow" pitchFamily="34" charset="0"/>
              </a:rPr>
              <a:t> </a:t>
            </a:r>
            <a:r>
              <a:rPr lang="ru-RU" sz="1800" dirty="0" err="1" smtClean="0">
                <a:latin typeface="Arial Narrow" pitchFamily="34" charset="0"/>
              </a:rPr>
              <a:t>концертні</a:t>
            </a:r>
            <a:r>
              <a:rPr lang="ru-RU" sz="1800" dirty="0" smtClean="0">
                <a:latin typeface="Arial Narrow" pitchFamily="34" charset="0"/>
              </a:rPr>
              <a:t> </a:t>
            </a:r>
            <a:r>
              <a:rPr lang="ru-RU" sz="1800" dirty="0" err="1" smtClean="0">
                <a:latin typeface="Arial Narrow" pitchFamily="34" charset="0"/>
              </a:rPr>
              <a:t>виступи</a:t>
            </a:r>
            <a:r>
              <a:rPr lang="ru-RU" sz="1800" dirty="0" smtClean="0">
                <a:latin typeface="Arial Narrow" pitchFamily="34" charset="0"/>
              </a:rPr>
              <a:t> </a:t>
            </a:r>
            <a:r>
              <a:rPr lang="ru-RU" sz="1800" dirty="0" err="1" smtClean="0">
                <a:latin typeface="Arial Narrow" pitchFamily="34" charset="0"/>
              </a:rPr>
              <a:t>від</a:t>
            </a:r>
            <a:r>
              <a:rPr lang="ru-RU" sz="1800" dirty="0" smtClean="0">
                <a:latin typeface="Arial Narrow" pitchFamily="34" charset="0"/>
              </a:rPr>
              <a:t> </a:t>
            </a:r>
            <a:r>
              <a:rPr lang="ru-RU" sz="1800" dirty="0" err="1" smtClean="0">
                <a:latin typeface="Arial Narrow" pitchFamily="34" charset="0"/>
              </a:rPr>
              <a:t>салонних</a:t>
            </a:r>
            <a:r>
              <a:rPr lang="ru-RU" sz="1800" dirty="0" smtClean="0">
                <a:latin typeface="Arial Narrow" pitchFamily="34" charset="0"/>
              </a:rPr>
              <a:t> </a:t>
            </a:r>
            <a:r>
              <a:rPr lang="ru-RU" sz="1800" dirty="0" err="1" smtClean="0">
                <a:latin typeface="Arial Narrow" pitchFamily="34" charset="0"/>
              </a:rPr>
              <a:t>Австрія</a:t>
            </a:r>
            <a:r>
              <a:rPr lang="ru-RU" sz="1800" dirty="0" smtClean="0">
                <a:latin typeface="Arial Narrow" pitchFamily="34" charset="0"/>
              </a:rPr>
              <a:t> й</a:t>
            </a:r>
            <a:endParaRPr lang="ru-RU" sz="1800" dirty="0">
              <a:latin typeface="Arial Narrow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339466"/>
            <a:ext cx="4126102" cy="244703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71381" y="4293096"/>
            <a:ext cx="502069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 smtClean="0">
                <a:latin typeface="Arial Narrow" pitchFamily="34" charset="0"/>
              </a:rPr>
              <a:t>Угорщина</a:t>
            </a:r>
            <a:r>
              <a:rPr lang="ru-RU" dirty="0" smtClean="0">
                <a:latin typeface="Arial Narrow" pitchFamily="34" charset="0"/>
              </a:rPr>
              <a:t> </a:t>
            </a:r>
            <a:r>
              <a:rPr lang="ru-RU" dirty="0" err="1" smtClean="0">
                <a:latin typeface="Arial Narrow" pitchFamily="34" charset="0"/>
              </a:rPr>
              <a:t>зустріли</a:t>
            </a:r>
            <a:r>
              <a:rPr lang="ru-RU" dirty="0" smtClean="0">
                <a:latin typeface="Arial Narrow" pitchFamily="34" charset="0"/>
              </a:rPr>
              <a:t> </a:t>
            </a:r>
            <a:r>
              <a:rPr lang="ru-RU" dirty="0" err="1" smtClean="0">
                <a:latin typeface="Arial Narrow" pitchFamily="34" charset="0"/>
              </a:rPr>
              <a:t>Ліста</a:t>
            </a:r>
            <a:r>
              <a:rPr lang="ru-RU" dirty="0" smtClean="0">
                <a:latin typeface="Arial Narrow" pitchFamily="34" charset="0"/>
              </a:rPr>
              <a:t> </a:t>
            </a:r>
            <a:r>
              <a:rPr lang="ru-RU" dirty="0" err="1" smtClean="0">
                <a:latin typeface="Arial Narrow" pitchFamily="34" charset="0"/>
              </a:rPr>
              <a:t>тріумфально</a:t>
            </a:r>
            <a:r>
              <a:rPr lang="ru-RU" dirty="0" smtClean="0">
                <a:latin typeface="Arial Narrow" pitchFamily="34" charset="0"/>
              </a:rPr>
              <a:t>. У </a:t>
            </a:r>
            <a:r>
              <a:rPr lang="ru-RU" dirty="0" err="1" smtClean="0">
                <a:latin typeface="Arial Narrow" pitchFamily="34" charset="0"/>
              </a:rPr>
              <a:t>Відні</a:t>
            </a:r>
            <a:r>
              <a:rPr lang="ru-RU" dirty="0" smtClean="0">
                <a:latin typeface="Arial Narrow" pitchFamily="34" charset="0"/>
              </a:rPr>
              <a:t> </a:t>
            </a:r>
            <a:r>
              <a:rPr lang="ru-RU" dirty="0" err="1" smtClean="0">
                <a:latin typeface="Arial Narrow" pitchFamily="34" charset="0"/>
              </a:rPr>
              <a:t>після</a:t>
            </a:r>
            <a:r>
              <a:rPr lang="ru-RU" dirty="0" smtClean="0">
                <a:latin typeface="Arial Narrow" pitchFamily="34" charset="0"/>
              </a:rPr>
              <a:t> одного з </a:t>
            </a:r>
            <a:r>
              <a:rPr lang="ru-RU" dirty="0" err="1" smtClean="0">
                <a:latin typeface="Arial Narrow" pitchFamily="34" charset="0"/>
              </a:rPr>
              <a:t>концертів</a:t>
            </a:r>
            <a:r>
              <a:rPr lang="ru-RU" dirty="0" smtClean="0">
                <a:latin typeface="Arial Narrow" pitchFamily="34" charset="0"/>
              </a:rPr>
              <a:t> до </a:t>
            </a:r>
            <a:r>
              <a:rPr lang="ru-RU" dirty="0" err="1" smtClean="0">
                <a:latin typeface="Arial Narrow" pitchFamily="34" charset="0"/>
              </a:rPr>
              <a:t>нього</a:t>
            </a:r>
            <a:r>
              <a:rPr lang="ru-RU" dirty="0" smtClean="0">
                <a:latin typeface="Arial Narrow" pitchFamily="34" charset="0"/>
              </a:rPr>
              <a:t> </a:t>
            </a:r>
            <a:r>
              <a:rPr lang="ru-RU" dirty="0" err="1" smtClean="0">
                <a:latin typeface="Arial Narrow" pitchFamily="34" charset="0"/>
              </a:rPr>
              <a:t>підійшов</a:t>
            </a:r>
            <a:r>
              <a:rPr lang="ru-RU" dirty="0" smtClean="0">
                <a:latin typeface="Arial Narrow" pitchFamily="34" charset="0"/>
              </a:rPr>
              <a:t> </a:t>
            </a:r>
            <a:r>
              <a:rPr lang="ru-RU" dirty="0" err="1" smtClean="0">
                <a:latin typeface="Arial Narrow" pitchFamily="34" charset="0"/>
              </a:rPr>
              <a:t>Тальберг</a:t>
            </a:r>
            <a:r>
              <a:rPr lang="ru-RU" dirty="0" smtClean="0">
                <a:latin typeface="Arial Narrow" pitchFamily="34" charset="0"/>
              </a:rPr>
              <a:t> — </a:t>
            </a:r>
            <a:r>
              <a:rPr lang="ru-RU" dirty="0" err="1" smtClean="0">
                <a:latin typeface="Arial Narrow" pitchFamily="34" charset="0"/>
              </a:rPr>
              <a:t>давній</a:t>
            </a:r>
            <a:r>
              <a:rPr lang="ru-RU" dirty="0" smtClean="0">
                <a:latin typeface="Arial Narrow" pitchFamily="34" charset="0"/>
              </a:rPr>
              <a:t> </a:t>
            </a:r>
            <a:r>
              <a:rPr lang="ru-RU" dirty="0" err="1" smtClean="0">
                <a:latin typeface="Arial Narrow" pitchFamily="34" charset="0"/>
              </a:rPr>
              <a:t>його</a:t>
            </a:r>
            <a:r>
              <a:rPr lang="ru-RU" dirty="0" smtClean="0">
                <a:latin typeface="Arial Narrow" pitchFamily="34" charset="0"/>
              </a:rPr>
              <a:t> конкурент, </a:t>
            </a:r>
            <a:r>
              <a:rPr lang="ru-RU" dirty="0" err="1" smtClean="0">
                <a:latin typeface="Arial Narrow" pitchFamily="34" charset="0"/>
              </a:rPr>
              <a:t>визнавши</a:t>
            </a:r>
            <a:r>
              <a:rPr lang="ru-RU" dirty="0" smtClean="0">
                <a:latin typeface="Arial Narrow" pitchFamily="34" charset="0"/>
              </a:rPr>
              <a:t> </a:t>
            </a:r>
            <a:r>
              <a:rPr lang="ru-RU" dirty="0" err="1" smtClean="0">
                <a:latin typeface="Arial Narrow" pitchFamily="34" charset="0"/>
              </a:rPr>
              <a:t>перевагу</a:t>
            </a:r>
            <a:r>
              <a:rPr lang="ru-RU" dirty="0" smtClean="0">
                <a:latin typeface="Arial Narrow" pitchFamily="34" charset="0"/>
              </a:rPr>
              <a:t> </a:t>
            </a:r>
            <a:r>
              <a:rPr lang="ru-RU" dirty="0" err="1" smtClean="0">
                <a:latin typeface="Arial Narrow" pitchFamily="34" charset="0"/>
              </a:rPr>
              <a:t>Ліста</a:t>
            </a:r>
            <a:r>
              <a:rPr lang="ru-RU" dirty="0" smtClean="0">
                <a:latin typeface="Arial Narrow" pitchFamily="34" charset="0"/>
              </a:rPr>
              <a:t>. В </a:t>
            </a:r>
            <a:r>
              <a:rPr lang="ru-RU" dirty="0" err="1" smtClean="0">
                <a:latin typeface="Arial Narrow" pitchFamily="34" charset="0"/>
              </a:rPr>
              <a:t>Угорщині</a:t>
            </a:r>
            <a:r>
              <a:rPr lang="ru-RU" dirty="0" smtClean="0">
                <a:latin typeface="Arial Narrow" pitchFamily="34" charset="0"/>
              </a:rPr>
              <a:t> </a:t>
            </a:r>
            <a:r>
              <a:rPr lang="ru-RU" dirty="0" err="1" smtClean="0">
                <a:latin typeface="Arial Narrow" pitchFamily="34" charset="0"/>
              </a:rPr>
              <a:t>Ліст</a:t>
            </a:r>
            <a:r>
              <a:rPr lang="ru-RU" dirty="0" smtClean="0">
                <a:latin typeface="Arial Narrow" pitchFamily="34" charset="0"/>
              </a:rPr>
              <a:t> став </a:t>
            </a:r>
            <a:r>
              <a:rPr lang="ru-RU" dirty="0" err="1" smtClean="0">
                <a:latin typeface="Arial Narrow" pitchFamily="34" charset="0"/>
              </a:rPr>
              <a:t>виразником</a:t>
            </a:r>
            <a:r>
              <a:rPr lang="ru-RU" dirty="0" smtClean="0">
                <a:latin typeface="Arial Narrow" pitchFamily="34" charset="0"/>
              </a:rPr>
              <a:t> </a:t>
            </a:r>
            <a:r>
              <a:rPr lang="ru-RU" dirty="0" err="1" smtClean="0">
                <a:latin typeface="Arial Narrow" pitchFamily="34" charset="0"/>
              </a:rPr>
              <a:t>патріотичного</a:t>
            </a:r>
            <a:r>
              <a:rPr lang="ru-RU" dirty="0" smtClean="0">
                <a:latin typeface="Arial Narrow" pitchFamily="34" charset="0"/>
              </a:rPr>
              <a:t> </a:t>
            </a:r>
            <a:r>
              <a:rPr lang="ru-RU" dirty="0" err="1" smtClean="0">
                <a:latin typeface="Arial Narrow" pitchFamily="34" charset="0"/>
              </a:rPr>
              <a:t>підйому</a:t>
            </a:r>
            <a:r>
              <a:rPr lang="ru-RU" dirty="0" smtClean="0">
                <a:latin typeface="Arial Narrow" pitchFamily="34" charset="0"/>
              </a:rPr>
              <a:t> </a:t>
            </a:r>
            <a:r>
              <a:rPr lang="ru-RU" dirty="0" err="1" smtClean="0">
                <a:latin typeface="Arial Narrow" pitchFamily="34" charset="0"/>
              </a:rPr>
              <a:t>нації</a:t>
            </a:r>
            <a:r>
              <a:rPr lang="ru-RU" dirty="0" smtClean="0">
                <a:latin typeface="Arial Narrow" pitchFamily="34" charset="0"/>
              </a:rPr>
              <a:t>. На </a:t>
            </a:r>
            <a:r>
              <a:rPr lang="ru-RU" dirty="0" err="1" smtClean="0">
                <a:latin typeface="Arial Narrow" pitchFamily="34" charset="0"/>
              </a:rPr>
              <a:t>його</a:t>
            </a:r>
            <a:r>
              <a:rPr lang="ru-RU" dirty="0" smtClean="0">
                <a:latin typeface="Arial Narrow" pitchFamily="34" charset="0"/>
              </a:rPr>
              <a:t> </a:t>
            </a:r>
            <a:r>
              <a:rPr lang="ru-RU" dirty="0" err="1" smtClean="0">
                <a:latin typeface="Arial Narrow" pitchFamily="34" charset="0"/>
              </a:rPr>
              <a:t>концерти</a:t>
            </a:r>
            <a:r>
              <a:rPr lang="ru-RU" dirty="0" smtClean="0">
                <a:latin typeface="Arial Narrow" pitchFamily="34" charset="0"/>
              </a:rPr>
              <a:t> </a:t>
            </a:r>
            <a:r>
              <a:rPr lang="ru-RU" dirty="0" err="1" smtClean="0">
                <a:latin typeface="Arial Narrow" pitchFamily="34" charset="0"/>
              </a:rPr>
              <a:t>дворяни</a:t>
            </a:r>
            <a:r>
              <a:rPr lang="ru-RU" dirty="0" smtClean="0">
                <a:latin typeface="Arial Narrow" pitchFamily="34" charset="0"/>
              </a:rPr>
              <a:t> приходили в </a:t>
            </a:r>
            <a:r>
              <a:rPr lang="ru-RU" dirty="0" err="1" smtClean="0">
                <a:latin typeface="Arial Narrow" pitchFamily="34" charset="0"/>
              </a:rPr>
              <a:t>національних</a:t>
            </a:r>
            <a:r>
              <a:rPr lang="ru-RU" dirty="0" smtClean="0">
                <a:latin typeface="Arial Narrow" pitchFamily="34" charset="0"/>
              </a:rPr>
              <a:t> костюмах, </a:t>
            </a:r>
            <a:r>
              <a:rPr lang="ru-RU" dirty="0" err="1" smtClean="0">
                <a:latin typeface="Arial Narrow" pitchFamily="34" charset="0"/>
              </a:rPr>
              <a:t>підносили</a:t>
            </a:r>
            <a:r>
              <a:rPr lang="ru-RU" dirty="0" smtClean="0">
                <a:latin typeface="Arial Narrow" pitchFamily="34" charset="0"/>
              </a:rPr>
              <a:t> </a:t>
            </a:r>
            <a:r>
              <a:rPr lang="ru-RU" dirty="0" err="1" smtClean="0">
                <a:latin typeface="Arial Narrow" pitchFamily="34" charset="0"/>
              </a:rPr>
              <a:t>йому</a:t>
            </a:r>
            <a:r>
              <a:rPr lang="ru-RU" dirty="0" smtClean="0">
                <a:latin typeface="Arial Narrow" pitchFamily="34" charset="0"/>
              </a:rPr>
              <a:t> </a:t>
            </a:r>
            <a:r>
              <a:rPr lang="ru-RU" dirty="0" err="1" smtClean="0">
                <a:latin typeface="Arial Narrow" pitchFamily="34" charset="0"/>
              </a:rPr>
              <a:t>дарунки</a:t>
            </a:r>
            <a:r>
              <a:rPr lang="ru-RU" dirty="0" smtClean="0">
                <a:latin typeface="Arial Narrow" pitchFamily="34" charset="0"/>
              </a:rPr>
              <a:t>. </a:t>
            </a:r>
            <a:r>
              <a:rPr lang="ru-RU" dirty="0" err="1" smtClean="0">
                <a:latin typeface="Arial Narrow" pitchFamily="34" charset="0"/>
              </a:rPr>
              <a:t>Кошти</a:t>
            </a:r>
            <a:r>
              <a:rPr lang="ru-RU" dirty="0" smtClean="0">
                <a:latin typeface="Arial Narrow" pitchFamily="34" charset="0"/>
              </a:rPr>
              <a:t> </a:t>
            </a:r>
            <a:r>
              <a:rPr lang="ru-RU" dirty="0" err="1" smtClean="0">
                <a:latin typeface="Arial Narrow" pitchFamily="34" charset="0"/>
              </a:rPr>
              <a:t>від</a:t>
            </a:r>
            <a:r>
              <a:rPr lang="ru-RU" dirty="0" smtClean="0">
                <a:latin typeface="Arial Narrow" pitchFamily="34" charset="0"/>
              </a:rPr>
              <a:t> </a:t>
            </a:r>
            <a:r>
              <a:rPr lang="ru-RU" dirty="0" err="1" smtClean="0">
                <a:latin typeface="Arial Narrow" pitchFamily="34" charset="0"/>
              </a:rPr>
              <a:t>концертів</a:t>
            </a:r>
            <a:r>
              <a:rPr lang="ru-RU" dirty="0" smtClean="0">
                <a:latin typeface="Arial Narrow" pitchFamily="34" charset="0"/>
              </a:rPr>
              <a:t> </a:t>
            </a:r>
            <a:r>
              <a:rPr lang="ru-RU" dirty="0" err="1" smtClean="0">
                <a:latin typeface="Arial Narrow" pitchFamily="34" charset="0"/>
              </a:rPr>
              <a:t>Ліст</a:t>
            </a:r>
            <a:r>
              <a:rPr lang="ru-RU" dirty="0" smtClean="0">
                <a:latin typeface="Arial Narrow" pitchFamily="34" charset="0"/>
              </a:rPr>
              <a:t> </a:t>
            </a:r>
            <a:r>
              <a:rPr lang="ru-RU" dirty="0" err="1" smtClean="0">
                <a:latin typeface="Arial Narrow" pitchFamily="34" charset="0"/>
              </a:rPr>
              <a:t>перевів</a:t>
            </a:r>
            <a:r>
              <a:rPr lang="ru-RU" dirty="0" smtClean="0">
                <a:latin typeface="Arial Narrow" pitchFamily="34" charset="0"/>
              </a:rPr>
              <a:t> на </a:t>
            </a:r>
            <a:r>
              <a:rPr lang="ru-RU" dirty="0" err="1" smtClean="0">
                <a:latin typeface="Arial Narrow" pitchFamily="34" charset="0"/>
              </a:rPr>
              <a:t>користь</a:t>
            </a:r>
            <a:r>
              <a:rPr lang="ru-RU" dirty="0" smtClean="0">
                <a:latin typeface="Arial Narrow" pitchFamily="34" charset="0"/>
              </a:rPr>
              <a:t> </a:t>
            </a:r>
            <a:r>
              <a:rPr lang="ru-RU" dirty="0" err="1" smtClean="0">
                <a:latin typeface="Arial Narrow" pitchFamily="34" charset="0"/>
              </a:rPr>
              <a:t>потерпілих</a:t>
            </a:r>
            <a:r>
              <a:rPr lang="ru-RU" dirty="0" smtClean="0">
                <a:latin typeface="Arial Narrow" pitchFamily="34" charset="0"/>
              </a:rPr>
              <a:t> </a:t>
            </a:r>
            <a:r>
              <a:rPr lang="ru-RU" dirty="0" err="1" smtClean="0">
                <a:latin typeface="Arial Narrow" pitchFamily="34" charset="0"/>
              </a:rPr>
              <a:t>від</a:t>
            </a:r>
            <a:r>
              <a:rPr lang="ru-RU" dirty="0" smtClean="0">
                <a:latin typeface="Arial Narrow" pitchFamily="34" charset="0"/>
              </a:rPr>
              <a:t> </a:t>
            </a:r>
            <a:r>
              <a:rPr lang="ru-RU" dirty="0" err="1" smtClean="0">
                <a:latin typeface="Arial Narrow" pitchFamily="34" charset="0"/>
              </a:rPr>
              <a:t>повені</a:t>
            </a:r>
            <a:r>
              <a:rPr lang="ru-RU" dirty="0" smtClean="0">
                <a:latin typeface="Arial Narrow" pitchFamily="34" charset="0"/>
              </a:rPr>
              <a:t>.</a:t>
            </a:r>
            <a:endParaRPr lang="ru-RU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6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0"/>
            <a:ext cx="3175620" cy="346431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1791355"/>
            <a:ext cx="885698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Між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 1842 й 1848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рр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.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Ліст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кілька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разів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об'їхав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 всю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Європу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, у тому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числі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Російську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імперію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,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Іспанію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,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Португалію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,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був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 в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Туреччині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.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Ліст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цікавився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російською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музикою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.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Він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дуже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високо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оцінив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музику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 «Руслана й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Людмили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» М.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Глінки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,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зробив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фортепіанну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транскрипцію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 «Маршу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Чорномора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»,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листувався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 з композиторами «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Могутньої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купки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». У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наступні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 роки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зв'язки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 з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Росією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 не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переривалися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,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зокрема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,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Ліст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видав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збірник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обраних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уривків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 з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російських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 опер.</a:t>
            </a:r>
          </a:p>
          <a:p>
            <a:pPr algn="just"/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Ференц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Ліст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приїздив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 до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Російської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Імперії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 три рази — у 1842, 1843 та 1847-1848 роках.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Під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 час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своєї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подорожі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 1847 року Ф.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Ліст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 дав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концерти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 у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багатьох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українських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містах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: у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Києві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 (на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сцені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Актової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зали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 Червоного корпусу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Київського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університету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),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Чернівцях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,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Єлисаветграді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,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Житомирі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,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Немирові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,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Бердичеві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,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Кременці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,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Львові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,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Одесі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,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Миколаєві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.</a:t>
            </a:r>
          </a:p>
          <a:p>
            <a:pPr algn="just"/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Під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 час гастролей у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Києві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 у лютому 1847 року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Ференц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Ліст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познайомився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 з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Кароліною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Вітгенштейн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,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близька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 дружба з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якою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триватиме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протягом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усього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його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життя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.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Саме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цій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жінці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 композитор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присвятить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усі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свої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симфонічні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поеми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.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Кароліна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Вітгенштейн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 мала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маєток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 на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Поділлі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 у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Воронівцях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, у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якому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гостював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Ференц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Ліст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.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Саме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 тут на теми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українських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народних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пісень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 «Ой, не ходи,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Грицю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» та «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Віють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вітри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,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віють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буйні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»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він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 написав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п'єси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 для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фортепіано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 «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Українська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балада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» і «Думка»,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які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увійшли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 до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створеного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 у 1847–1848 роках циклу «Колоски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Воронівець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».</a:t>
            </a:r>
          </a:p>
          <a:p>
            <a:pPr algn="just"/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Але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Кароліна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була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заміжньою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, і,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крім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 того,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ревно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сповідувала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 католицизм. Тому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довелося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домагатися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розлучення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 й нового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вінчання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,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що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повинні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були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дозволити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російський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імператор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 і Папа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Римський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.</a:t>
            </a:r>
            <a:endParaRPr lang="ru-RU" dirty="0">
              <a:solidFill>
                <a:srgbClr val="FFFF99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93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dirty="0" smtClean="0">
                <a:solidFill>
                  <a:srgbClr val="CC6600"/>
                </a:solidFill>
                <a:latin typeface="Arial Narrow" pitchFamily="34" charset="0"/>
              </a:rPr>
              <a:t>На початку 60-х </a:t>
            </a:r>
            <a:r>
              <a:rPr lang="ru-RU" sz="1800" dirty="0" err="1" smtClean="0">
                <a:solidFill>
                  <a:srgbClr val="CC6600"/>
                </a:solidFill>
                <a:latin typeface="Arial Narrow" pitchFamily="34" charset="0"/>
              </a:rPr>
              <a:t>років</a:t>
            </a:r>
            <a:r>
              <a:rPr lang="ru-RU" sz="1800" dirty="0" smtClean="0">
                <a:solidFill>
                  <a:srgbClr val="CC6600"/>
                </a:solidFill>
                <a:latin typeface="Arial Narrow" pitchFamily="34" charset="0"/>
              </a:rPr>
              <a:t> </a:t>
            </a:r>
            <a:r>
              <a:rPr lang="ru-RU" sz="1800" dirty="0" err="1" smtClean="0">
                <a:solidFill>
                  <a:srgbClr val="CC6600"/>
                </a:solidFill>
                <a:latin typeface="Arial Narrow" pitchFamily="34" charset="0"/>
              </a:rPr>
              <a:t>Ліст</a:t>
            </a:r>
            <a:r>
              <a:rPr lang="ru-RU" sz="1800" dirty="0" smtClean="0">
                <a:solidFill>
                  <a:srgbClr val="CC6600"/>
                </a:solidFill>
                <a:latin typeface="Arial Narrow" pitchFamily="34" charset="0"/>
              </a:rPr>
              <a:t> і </a:t>
            </a:r>
            <a:r>
              <a:rPr lang="ru-RU" sz="1800" dirty="0" err="1" smtClean="0">
                <a:solidFill>
                  <a:srgbClr val="CC6600"/>
                </a:solidFill>
                <a:latin typeface="Arial Narrow" pitchFamily="34" charset="0"/>
              </a:rPr>
              <a:t>Кароліна</a:t>
            </a:r>
            <a:r>
              <a:rPr lang="ru-RU" sz="1800" dirty="0" smtClean="0">
                <a:solidFill>
                  <a:srgbClr val="CC6600"/>
                </a:solidFill>
                <a:latin typeface="Arial Narrow" pitchFamily="34" charset="0"/>
              </a:rPr>
              <a:t> </a:t>
            </a:r>
            <a:r>
              <a:rPr lang="ru-RU" sz="1800" dirty="0" err="1" smtClean="0">
                <a:solidFill>
                  <a:srgbClr val="CC6600"/>
                </a:solidFill>
                <a:latin typeface="Arial Narrow" pitchFamily="34" charset="0"/>
              </a:rPr>
              <a:t>переселяються</a:t>
            </a:r>
            <a:r>
              <a:rPr lang="ru-RU" sz="1800" dirty="0" smtClean="0">
                <a:solidFill>
                  <a:srgbClr val="CC6600"/>
                </a:solidFill>
                <a:latin typeface="Arial Narrow" pitchFamily="34" charset="0"/>
              </a:rPr>
              <a:t> в Рим, але </a:t>
            </a:r>
            <a:r>
              <a:rPr lang="ru-RU" sz="1800" dirty="0" err="1" smtClean="0">
                <a:solidFill>
                  <a:srgbClr val="CC6600"/>
                </a:solidFill>
                <a:latin typeface="Arial Narrow" pitchFamily="34" charset="0"/>
              </a:rPr>
              <a:t>живуть</a:t>
            </a:r>
            <a:r>
              <a:rPr lang="ru-RU" sz="1800" dirty="0" smtClean="0">
                <a:solidFill>
                  <a:srgbClr val="CC6600"/>
                </a:solidFill>
                <a:latin typeface="Arial Narrow" pitchFamily="34" charset="0"/>
              </a:rPr>
              <a:t> у </a:t>
            </a:r>
            <a:r>
              <a:rPr lang="ru-RU" sz="1800" dirty="0" err="1" smtClean="0">
                <a:solidFill>
                  <a:srgbClr val="CC6600"/>
                </a:solidFill>
                <a:latin typeface="Arial Narrow" pitchFamily="34" charset="0"/>
              </a:rPr>
              <a:t>різних</a:t>
            </a:r>
            <a:r>
              <a:rPr lang="ru-RU" sz="1800" dirty="0" smtClean="0">
                <a:solidFill>
                  <a:srgbClr val="CC6600"/>
                </a:solidFill>
                <a:latin typeface="Arial Narrow" pitchFamily="34" charset="0"/>
              </a:rPr>
              <a:t> </a:t>
            </a:r>
            <a:r>
              <a:rPr lang="ru-RU" sz="1800" dirty="0" err="1" smtClean="0">
                <a:solidFill>
                  <a:srgbClr val="CC6600"/>
                </a:solidFill>
                <a:latin typeface="Arial Narrow" pitchFamily="34" charset="0"/>
              </a:rPr>
              <a:t>будинках</a:t>
            </a:r>
            <a:r>
              <a:rPr lang="ru-RU" sz="1800" dirty="0" smtClean="0">
                <a:solidFill>
                  <a:srgbClr val="CC6600"/>
                </a:solidFill>
                <a:latin typeface="Arial Narrow" pitchFamily="34" charset="0"/>
              </a:rPr>
              <a:t>. Вона </a:t>
            </a:r>
            <a:r>
              <a:rPr lang="ru-RU" sz="1800" dirty="0" err="1" smtClean="0">
                <a:solidFill>
                  <a:srgbClr val="CC6600"/>
                </a:solidFill>
                <a:latin typeface="Arial Narrow" pitchFamily="34" charset="0"/>
              </a:rPr>
              <a:t>наполягала</a:t>
            </a:r>
            <a:r>
              <a:rPr lang="ru-RU" sz="1800" dirty="0" smtClean="0">
                <a:solidFill>
                  <a:srgbClr val="CC6600"/>
                </a:solidFill>
                <a:latin typeface="Arial Narrow" pitchFamily="34" charset="0"/>
              </a:rPr>
              <a:t> на тому, </a:t>
            </a:r>
            <a:r>
              <a:rPr lang="ru-RU" sz="1800" dirty="0" err="1" smtClean="0">
                <a:solidFill>
                  <a:srgbClr val="CC6600"/>
                </a:solidFill>
                <a:latin typeface="Arial Narrow" pitchFamily="34" charset="0"/>
              </a:rPr>
              <a:t>щоб</a:t>
            </a:r>
            <a:r>
              <a:rPr lang="ru-RU" sz="1800" dirty="0" smtClean="0">
                <a:solidFill>
                  <a:srgbClr val="CC6600"/>
                </a:solidFill>
                <a:latin typeface="Arial Narrow" pitchFamily="34" charset="0"/>
              </a:rPr>
              <a:t> </a:t>
            </a:r>
            <a:r>
              <a:rPr lang="ru-RU" sz="1800" dirty="0" err="1" smtClean="0">
                <a:solidFill>
                  <a:srgbClr val="CC6600"/>
                </a:solidFill>
                <a:latin typeface="Arial Narrow" pitchFamily="34" charset="0"/>
              </a:rPr>
              <a:t>Ліст</a:t>
            </a:r>
            <a:r>
              <a:rPr lang="ru-RU" sz="1800" dirty="0" smtClean="0">
                <a:solidFill>
                  <a:srgbClr val="CC6600"/>
                </a:solidFill>
                <a:latin typeface="Arial Narrow" pitchFamily="34" charset="0"/>
              </a:rPr>
              <a:t> став </a:t>
            </a:r>
            <a:r>
              <a:rPr lang="ru-RU" sz="1800" dirty="0" err="1" smtClean="0">
                <a:solidFill>
                  <a:srgbClr val="CC6600"/>
                </a:solidFill>
                <a:latin typeface="Arial Narrow" pitchFamily="34" charset="0"/>
              </a:rPr>
              <a:t>ченцем</a:t>
            </a:r>
            <a:r>
              <a:rPr lang="ru-RU" sz="1800" dirty="0" smtClean="0">
                <a:solidFill>
                  <a:srgbClr val="CC6600"/>
                </a:solidFill>
                <a:latin typeface="Arial Narrow" pitchFamily="34" charset="0"/>
              </a:rPr>
              <a:t>, і в 1865 г. </a:t>
            </a:r>
            <a:r>
              <a:rPr lang="ru-RU" sz="1800" dirty="0" err="1" smtClean="0">
                <a:solidFill>
                  <a:srgbClr val="CC6600"/>
                </a:solidFill>
                <a:latin typeface="Arial Narrow" pitchFamily="34" charset="0"/>
              </a:rPr>
              <a:t>він</a:t>
            </a:r>
            <a:r>
              <a:rPr lang="ru-RU" sz="1800" dirty="0" smtClean="0">
                <a:solidFill>
                  <a:srgbClr val="CC6600"/>
                </a:solidFill>
                <a:latin typeface="Arial Narrow" pitchFamily="34" charset="0"/>
              </a:rPr>
              <a:t> </a:t>
            </a:r>
            <a:r>
              <a:rPr lang="ru-RU" sz="1800" dirty="0" err="1" smtClean="0">
                <a:solidFill>
                  <a:srgbClr val="CC6600"/>
                </a:solidFill>
                <a:latin typeface="Arial Narrow" pitchFamily="34" charset="0"/>
              </a:rPr>
              <a:t>приймає</a:t>
            </a:r>
            <a:r>
              <a:rPr lang="ru-RU" sz="1800" dirty="0" smtClean="0">
                <a:solidFill>
                  <a:srgbClr val="CC6600"/>
                </a:solidFill>
                <a:latin typeface="Arial Narrow" pitchFamily="34" charset="0"/>
              </a:rPr>
              <a:t> </a:t>
            </a:r>
            <a:r>
              <a:rPr lang="ru-RU" sz="1800" dirty="0" err="1" smtClean="0">
                <a:solidFill>
                  <a:srgbClr val="CC6600"/>
                </a:solidFill>
                <a:latin typeface="Arial Narrow" pitchFamily="34" charset="0"/>
              </a:rPr>
              <a:t>малий</a:t>
            </a:r>
            <a:r>
              <a:rPr lang="ru-RU" sz="1800" dirty="0" smtClean="0">
                <a:solidFill>
                  <a:srgbClr val="CC6600"/>
                </a:solidFill>
                <a:latin typeface="Arial Narrow" pitchFamily="34" charset="0"/>
              </a:rPr>
              <a:t> постриг і </a:t>
            </a:r>
            <a:r>
              <a:rPr lang="ru-RU" sz="1800" dirty="0" err="1" smtClean="0">
                <a:solidFill>
                  <a:srgbClr val="CC6600"/>
                </a:solidFill>
                <a:latin typeface="Arial Narrow" pitchFamily="34" charset="0"/>
              </a:rPr>
              <a:t>звання</a:t>
            </a:r>
            <a:r>
              <a:rPr lang="ru-RU" sz="1800" dirty="0" smtClean="0">
                <a:solidFill>
                  <a:srgbClr val="CC6600"/>
                </a:solidFill>
                <a:latin typeface="Arial Narrow" pitchFamily="34" charset="0"/>
              </a:rPr>
              <a:t> </a:t>
            </a:r>
            <a:r>
              <a:rPr lang="ru-RU" sz="1800" dirty="0" err="1" smtClean="0">
                <a:solidFill>
                  <a:srgbClr val="CC6600"/>
                </a:solidFill>
                <a:latin typeface="Arial Narrow" pitchFamily="34" charset="0"/>
              </a:rPr>
              <a:t>абата</a:t>
            </a:r>
            <a:r>
              <a:rPr lang="ru-RU" sz="1800" dirty="0" smtClean="0">
                <a:solidFill>
                  <a:srgbClr val="CC6600"/>
                </a:solidFill>
                <a:latin typeface="Arial Narrow" pitchFamily="34" charset="0"/>
              </a:rPr>
              <a:t>. </a:t>
            </a:r>
            <a:r>
              <a:rPr lang="ru-RU" sz="1800" dirty="0" err="1" smtClean="0">
                <a:solidFill>
                  <a:srgbClr val="CC6600"/>
                </a:solidFill>
                <a:latin typeface="Arial Narrow" pitchFamily="34" charset="0"/>
              </a:rPr>
              <a:t>Творчі</a:t>
            </a:r>
            <a:r>
              <a:rPr lang="ru-RU" sz="1800" dirty="0" smtClean="0">
                <a:solidFill>
                  <a:srgbClr val="CC6600"/>
                </a:solidFill>
                <a:latin typeface="Arial Narrow" pitchFamily="34" charset="0"/>
              </a:rPr>
              <a:t> </a:t>
            </a:r>
            <a:r>
              <a:rPr lang="ru-RU" sz="1800" dirty="0" err="1" smtClean="0">
                <a:solidFill>
                  <a:srgbClr val="CC6600"/>
                </a:solidFill>
                <a:latin typeface="Arial Narrow" pitchFamily="34" charset="0"/>
              </a:rPr>
              <a:t>інтереси</a:t>
            </a:r>
            <a:r>
              <a:rPr lang="ru-RU" sz="1800" dirty="0" smtClean="0">
                <a:solidFill>
                  <a:srgbClr val="CC6600"/>
                </a:solidFill>
                <a:latin typeface="Arial Narrow" pitchFamily="34" charset="0"/>
              </a:rPr>
              <a:t> </a:t>
            </a:r>
            <a:r>
              <a:rPr lang="ru-RU" sz="1800" dirty="0" err="1" smtClean="0">
                <a:solidFill>
                  <a:srgbClr val="CC6600"/>
                </a:solidFill>
                <a:latin typeface="Arial Narrow" pitchFamily="34" charset="0"/>
              </a:rPr>
              <a:t>Ліста</a:t>
            </a:r>
            <a:r>
              <a:rPr lang="ru-RU" sz="1800" dirty="0" smtClean="0">
                <a:solidFill>
                  <a:srgbClr val="CC6600"/>
                </a:solidFill>
                <a:latin typeface="Arial Narrow" pitchFamily="34" charset="0"/>
              </a:rPr>
              <a:t> лежать </a:t>
            </a:r>
            <a:r>
              <a:rPr lang="ru-RU" sz="1800" dirty="0" err="1" smtClean="0">
                <a:solidFill>
                  <a:srgbClr val="CC6600"/>
                </a:solidFill>
                <a:latin typeface="Arial Narrow" pitchFamily="34" charset="0"/>
              </a:rPr>
              <a:t>тепер</a:t>
            </a:r>
            <a:r>
              <a:rPr lang="ru-RU" sz="1800" dirty="0" smtClean="0">
                <a:solidFill>
                  <a:srgbClr val="CC6600"/>
                </a:solidFill>
                <a:latin typeface="Arial Narrow" pitchFamily="34" charset="0"/>
              </a:rPr>
              <a:t> </a:t>
            </a:r>
            <a:r>
              <a:rPr lang="ru-RU" sz="1800" dirty="0" err="1" smtClean="0">
                <a:solidFill>
                  <a:srgbClr val="CC6600"/>
                </a:solidFill>
                <a:latin typeface="Arial Narrow" pitchFamily="34" charset="0"/>
              </a:rPr>
              <a:t>переважно</a:t>
            </a:r>
            <a:r>
              <a:rPr lang="ru-RU" sz="1800" dirty="0" smtClean="0">
                <a:solidFill>
                  <a:srgbClr val="CC6600"/>
                </a:solidFill>
                <a:latin typeface="Arial Narrow" pitchFamily="34" charset="0"/>
              </a:rPr>
              <a:t> в </a:t>
            </a:r>
            <a:r>
              <a:rPr lang="ru-RU" sz="1800" dirty="0" err="1" smtClean="0">
                <a:solidFill>
                  <a:srgbClr val="CC6600"/>
                </a:solidFill>
                <a:latin typeface="Arial Narrow" pitchFamily="34" charset="0"/>
              </a:rPr>
              <a:t>області</a:t>
            </a:r>
            <a:r>
              <a:rPr lang="ru-RU" sz="1800" dirty="0" smtClean="0">
                <a:solidFill>
                  <a:srgbClr val="CC6600"/>
                </a:solidFill>
                <a:latin typeface="Arial Narrow" pitchFamily="34" charset="0"/>
              </a:rPr>
              <a:t> </a:t>
            </a:r>
            <a:r>
              <a:rPr lang="ru-RU" sz="1800" dirty="0" err="1" smtClean="0">
                <a:solidFill>
                  <a:srgbClr val="CC6600"/>
                </a:solidFill>
                <a:latin typeface="Arial Narrow" pitchFamily="34" charset="0"/>
              </a:rPr>
              <a:t>церковної</a:t>
            </a:r>
            <a:r>
              <a:rPr lang="ru-RU" sz="1800" dirty="0" smtClean="0">
                <a:solidFill>
                  <a:srgbClr val="CC6600"/>
                </a:solidFill>
                <a:latin typeface="Arial Narrow" pitchFamily="34" charset="0"/>
              </a:rPr>
              <a:t> </a:t>
            </a:r>
            <a:r>
              <a:rPr lang="ru-RU" sz="1800" dirty="0" err="1" smtClean="0">
                <a:solidFill>
                  <a:srgbClr val="CC6600"/>
                </a:solidFill>
                <a:latin typeface="Arial Narrow" pitchFamily="34" charset="0"/>
              </a:rPr>
              <a:t>музики</a:t>
            </a:r>
            <a:r>
              <a:rPr lang="ru-RU" sz="1800" dirty="0" smtClean="0">
                <a:solidFill>
                  <a:srgbClr val="CC6600"/>
                </a:solidFill>
                <a:latin typeface="Arial Narrow" pitchFamily="34" charset="0"/>
              </a:rPr>
              <a:t>: </a:t>
            </a:r>
            <a:r>
              <a:rPr lang="ru-RU" sz="1800" dirty="0" err="1" smtClean="0">
                <a:solidFill>
                  <a:srgbClr val="CC6600"/>
                </a:solidFill>
                <a:latin typeface="Arial Narrow" pitchFamily="34" charset="0"/>
              </a:rPr>
              <a:t>це</a:t>
            </a:r>
            <a:r>
              <a:rPr lang="ru-RU" sz="1800" dirty="0" smtClean="0">
                <a:solidFill>
                  <a:srgbClr val="CC6600"/>
                </a:solidFill>
                <a:latin typeface="Arial Narrow" pitchFamily="34" charset="0"/>
              </a:rPr>
              <a:t> </a:t>
            </a:r>
            <a:r>
              <a:rPr lang="ru-RU" sz="1800" dirty="0" err="1" smtClean="0">
                <a:solidFill>
                  <a:srgbClr val="CC6600"/>
                </a:solidFill>
                <a:latin typeface="Arial Narrow" pitchFamily="34" charset="0"/>
              </a:rPr>
              <a:t>ораторії</a:t>
            </a:r>
            <a:r>
              <a:rPr lang="ru-RU" sz="1800" dirty="0" smtClean="0">
                <a:solidFill>
                  <a:srgbClr val="CC6600"/>
                </a:solidFill>
                <a:latin typeface="Arial Narrow" pitchFamily="34" charset="0"/>
              </a:rPr>
              <a:t> «Св. </a:t>
            </a:r>
            <a:r>
              <a:rPr lang="ru-RU" sz="1800" dirty="0" err="1" smtClean="0">
                <a:solidFill>
                  <a:srgbClr val="CC6600"/>
                </a:solidFill>
                <a:latin typeface="Arial Narrow" pitchFamily="34" charset="0"/>
              </a:rPr>
              <a:t>Єлизавета</a:t>
            </a:r>
            <a:r>
              <a:rPr lang="ru-RU" sz="1800" dirty="0" smtClean="0">
                <a:solidFill>
                  <a:srgbClr val="CC6600"/>
                </a:solidFill>
                <a:latin typeface="Arial Narrow" pitchFamily="34" charset="0"/>
              </a:rPr>
              <a:t>», «Христос», </a:t>
            </a:r>
            <a:r>
              <a:rPr lang="ru-RU" sz="1800" dirty="0" err="1" smtClean="0">
                <a:solidFill>
                  <a:srgbClr val="CC6600"/>
                </a:solidFill>
                <a:latin typeface="Arial Narrow" pitchFamily="34" charset="0"/>
              </a:rPr>
              <a:t>чотири</a:t>
            </a:r>
            <a:r>
              <a:rPr lang="ru-RU" sz="1800" dirty="0" smtClean="0">
                <a:solidFill>
                  <a:srgbClr val="CC6600"/>
                </a:solidFill>
                <a:latin typeface="Arial Narrow" pitchFamily="34" charset="0"/>
              </a:rPr>
              <a:t> </a:t>
            </a:r>
            <a:r>
              <a:rPr lang="ru-RU" sz="1800" dirty="0" err="1" smtClean="0">
                <a:solidFill>
                  <a:srgbClr val="CC6600"/>
                </a:solidFill>
                <a:latin typeface="Arial Narrow" pitchFamily="34" charset="0"/>
              </a:rPr>
              <a:t>псалми</a:t>
            </a:r>
            <a:r>
              <a:rPr lang="ru-RU" sz="1800" dirty="0" smtClean="0">
                <a:solidFill>
                  <a:srgbClr val="CC6600"/>
                </a:solidFill>
                <a:latin typeface="Arial Narrow" pitchFamily="34" charset="0"/>
              </a:rPr>
              <a:t>, </a:t>
            </a:r>
            <a:r>
              <a:rPr lang="ru-RU" sz="1800" dirty="0" err="1" smtClean="0">
                <a:solidFill>
                  <a:srgbClr val="CC6600"/>
                </a:solidFill>
                <a:latin typeface="Arial Narrow" pitchFamily="34" charset="0"/>
              </a:rPr>
              <a:t>реквієм</a:t>
            </a:r>
            <a:r>
              <a:rPr lang="ru-RU" sz="1800" dirty="0" smtClean="0">
                <a:solidFill>
                  <a:srgbClr val="CC6600"/>
                </a:solidFill>
                <a:latin typeface="Arial Narrow" pitchFamily="34" charset="0"/>
              </a:rPr>
              <a:t> й </a:t>
            </a:r>
            <a:r>
              <a:rPr lang="ru-RU" sz="1800" dirty="0" err="1" smtClean="0">
                <a:solidFill>
                  <a:srgbClr val="CC6600"/>
                </a:solidFill>
                <a:latin typeface="Arial Narrow" pitchFamily="34" charset="0"/>
              </a:rPr>
              <a:t>угорська</a:t>
            </a:r>
            <a:r>
              <a:rPr lang="ru-RU" sz="1800" dirty="0" smtClean="0">
                <a:solidFill>
                  <a:srgbClr val="CC6600"/>
                </a:solidFill>
                <a:latin typeface="Arial Narrow" pitchFamily="34" charset="0"/>
              </a:rPr>
              <a:t> </a:t>
            </a:r>
            <a:r>
              <a:rPr lang="ru-RU" sz="1800" dirty="0" err="1" smtClean="0">
                <a:solidFill>
                  <a:srgbClr val="CC6600"/>
                </a:solidFill>
                <a:latin typeface="Arial Narrow" pitchFamily="34" charset="0"/>
              </a:rPr>
              <a:t>коронаційна</a:t>
            </a:r>
            <a:r>
              <a:rPr lang="ru-RU" sz="1800" dirty="0" smtClean="0">
                <a:solidFill>
                  <a:srgbClr val="CC6600"/>
                </a:solidFill>
                <a:latin typeface="Arial Narrow" pitchFamily="34" charset="0"/>
              </a:rPr>
              <a:t> </a:t>
            </a:r>
            <a:r>
              <a:rPr lang="ru-RU" sz="1800" dirty="0" err="1" smtClean="0">
                <a:solidFill>
                  <a:srgbClr val="CC6600"/>
                </a:solidFill>
                <a:latin typeface="Arial Narrow" pitchFamily="34" charset="0"/>
              </a:rPr>
              <a:t>меса</a:t>
            </a:r>
            <a:r>
              <a:rPr lang="ru-RU" sz="1800" dirty="0" smtClean="0">
                <a:solidFill>
                  <a:srgbClr val="CC6600"/>
                </a:solidFill>
                <a:latin typeface="Arial Narrow" pitchFamily="34" charset="0"/>
              </a:rPr>
              <a:t> (</a:t>
            </a:r>
            <a:r>
              <a:rPr lang="ru-RU" sz="1800" dirty="0" err="1" smtClean="0">
                <a:solidFill>
                  <a:srgbClr val="CC6600"/>
                </a:solidFill>
                <a:latin typeface="Arial Narrow" pitchFamily="34" charset="0"/>
              </a:rPr>
              <a:t>нім</a:t>
            </a:r>
            <a:r>
              <a:rPr lang="ru-RU" sz="1800" dirty="0" smtClean="0">
                <a:solidFill>
                  <a:srgbClr val="CC6600"/>
                </a:solidFill>
                <a:latin typeface="Arial Narrow" pitchFamily="34" charset="0"/>
              </a:rPr>
              <a:t>. </a:t>
            </a:r>
            <a:r>
              <a:rPr lang="en-US" sz="1800" dirty="0" err="1" smtClean="0">
                <a:solidFill>
                  <a:srgbClr val="CC6600"/>
                </a:solidFill>
                <a:latin typeface="Arial Narrow" pitchFamily="34" charset="0"/>
              </a:rPr>
              <a:t>Kronungsmesse</a:t>
            </a:r>
            <a:r>
              <a:rPr lang="en-US" sz="1800" dirty="0" smtClean="0">
                <a:solidFill>
                  <a:srgbClr val="CC6600"/>
                </a:solidFill>
                <a:latin typeface="Arial Narrow" pitchFamily="34" charset="0"/>
              </a:rPr>
              <a:t>). </a:t>
            </a:r>
            <a:r>
              <a:rPr lang="ru-RU" sz="1800" dirty="0" err="1" smtClean="0">
                <a:solidFill>
                  <a:srgbClr val="CC6600"/>
                </a:solidFill>
                <a:latin typeface="Arial Narrow" pitchFamily="34" charset="0"/>
              </a:rPr>
              <a:t>Крім</a:t>
            </a:r>
            <a:r>
              <a:rPr lang="ru-RU" sz="1800" dirty="0" smtClean="0">
                <a:solidFill>
                  <a:srgbClr val="CC6600"/>
                </a:solidFill>
                <a:latin typeface="Arial Narrow" pitchFamily="34" charset="0"/>
              </a:rPr>
              <a:t> того, </a:t>
            </a:r>
            <a:r>
              <a:rPr lang="ru-RU" sz="1800" dirty="0" err="1" smtClean="0">
                <a:solidFill>
                  <a:srgbClr val="CC6600"/>
                </a:solidFill>
                <a:latin typeface="Arial Narrow" pitchFamily="34" charset="0"/>
              </a:rPr>
              <a:t>з'являється</a:t>
            </a:r>
            <a:r>
              <a:rPr lang="ru-RU" sz="1800" dirty="0" smtClean="0">
                <a:solidFill>
                  <a:srgbClr val="CC6600"/>
                </a:solidFill>
                <a:latin typeface="Arial Narrow" pitchFamily="34" charset="0"/>
              </a:rPr>
              <a:t> </a:t>
            </a:r>
            <a:r>
              <a:rPr lang="ru-RU" sz="1800" dirty="0" err="1" smtClean="0">
                <a:solidFill>
                  <a:srgbClr val="CC6600"/>
                </a:solidFill>
                <a:latin typeface="Arial Narrow" pitchFamily="34" charset="0"/>
              </a:rPr>
              <a:t>третій</a:t>
            </a:r>
            <a:r>
              <a:rPr lang="ru-RU" sz="1800" dirty="0" smtClean="0">
                <a:solidFill>
                  <a:srgbClr val="CC6600"/>
                </a:solidFill>
                <a:latin typeface="Arial Narrow" pitchFamily="34" charset="0"/>
              </a:rPr>
              <a:t> том «</a:t>
            </a:r>
            <a:r>
              <a:rPr lang="ru-RU" sz="1800" dirty="0" err="1" smtClean="0">
                <a:solidFill>
                  <a:srgbClr val="CC6600"/>
                </a:solidFill>
                <a:latin typeface="Arial Narrow" pitchFamily="34" charset="0"/>
              </a:rPr>
              <a:t>Років</a:t>
            </a:r>
            <a:r>
              <a:rPr lang="ru-RU" sz="1800" dirty="0" smtClean="0">
                <a:solidFill>
                  <a:srgbClr val="CC6600"/>
                </a:solidFill>
                <a:latin typeface="Arial Narrow" pitchFamily="34" charset="0"/>
              </a:rPr>
              <a:t> </a:t>
            </a:r>
            <a:r>
              <a:rPr lang="ru-RU" sz="1800" dirty="0" err="1" smtClean="0">
                <a:solidFill>
                  <a:srgbClr val="CC6600"/>
                </a:solidFill>
                <a:latin typeface="Arial Narrow" pitchFamily="34" charset="0"/>
              </a:rPr>
              <a:t>мандрівок</a:t>
            </a:r>
            <a:r>
              <a:rPr lang="ru-RU" sz="1800" dirty="0" smtClean="0">
                <a:solidFill>
                  <a:srgbClr val="CC6600"/>
                </a:solidFill>
                <a:latin typeface="Arial Narrow" pitchFamily="34" charset="0"/>
              </a:rPr>
              <a:t>», </a:t>
            </a:r>
            <a:r>
              <a:rPr lang="ru-RU" sz="1800" dirty="0" err="1" smtClean="0">
                <a:solidFill>
                  <a:srgbClr val="CC6600"/>
                </a:solidFill>
                <a:latin typeface="Arial Narrow" pitchFamily="34" charset="0"/>
              </a:rPr>
              <a:t>насичений</a:t>
            </a:r>
            <a:r>
              <a:rPr lang="ru-RU" sz="1800" dirty="0" smtClean="0">
                <a:solidFill>
                  <a:srgbClr val="CC6600"/>
                </a:solidFill>
                <a:latin typeface="Arial Narrow" pitchFamily="34" charset="0"/>
              </a:rPr>
              <a:t> </a:t>
            </a:r>
            <a:r>
              <a:rPr lang="ru-RU" sz="1800" dirty="0" err="1" smtClean="0">
                <a:solidFill>
                  <a:srgbClr val="CC6600"/>
                </a:solidFill>
                <a:latin typeface="Arial Narrow" pitchFamily="34" charset="0"/>
              </a:rPr>
              <a:t>філософськими</a:t>
            </a:r>
            <a:r>
              <a:rPr lang="ru-RU" sz="1800" dirty="0" smtClean="0">
                <a:solidFill>
                  <a:srgbClr val="CC6600"/>
                </a:solidFill>
                <a:latin typeface="Arial Narrow" pitchFamily="34" charset="0"/>
              </a:rPr>
              <a:t> мотивами. У </a:t>
            </a:r>
            <a:r>
              <a:rPr lang="ru-RU" sz="1800" dirty="0" err="1" smtClean="0">
                <a:solidFill>
                  <a:srgbClr val="CC6600"/>
                </a:solidFill>
                <a:latin typeface="Arial Narrow" pitchFamily="34" charset="0"/>
              </a:rPr>
              <a:t>Римі</a:t>
            </a:r>
            <a:r>
              <a:rPr lang="ru-RU" sz="1800" dirty="0" smtClean="0">
                <a:solidFill>
                  <a:srgbClr val="CC6600"/>
                </a:solidFill>
                <a:latin typeface="Arial Narrow" pitchFamily="34" charset="0"/>
              </a:rPr>
              <a:t> </a:t>
            </a:r>
            <a:r>
              <a:rPr lang="ru-RU" sz="1800" dirty="0" err="1" smtClean="0">
                <a:solidFill>
                  <a:srgbClr val="CC6600"/>
                </a:solidFill>
                <a:latin typeface="Arial Narrow" pitchFamily="34" charset="0"/>
              </a:rPr>
              <a:t>Ліст</a:t>
            </a:r>
            <a:r>
              <a:rPr lang="ru-RU" sz="1800" dirty="0" smtClean="0">
                <a:solidFill>
                  <a:srgbClr val="CC6600"/>
                </a:solidFill>
                <a:latin typeface="Arial Narrow" pitchFamily="34" charset="0"/>
              </a:rPr>
              <a:t> </a:t>
            </a:r>
            <a:r>
              <a:rPr lang="ru-RU" sz="1800" dirty="0" err="1" smtClean="0">
                <a:solidFill>
                  <a:srgbClr val="CC6600"/>
                </a:solidFill>
                <a:latin typeface="Arial Narrow" pitchFamily="34" charset="0"/>
              </a:rPr>
              <a:t>грав</a:t>
            </a:r>
            <a:r>
              <a:rPr lang="ru-RU" sz="1800" dirty="0" smtClean="0">
                <a:solidFill>
                  <a:srgbClr val="CC6600"/>
                </a:solidFill>
                <a:latin typeface="Arial Narrow" pitchFamily="34" charset="0"/>
              </a:rPr>
              <a:t>, але </a:t>
            </a:r>
            <a:r>
              <a:rPr lang="ru-RU" sz="1800" dirty="0" err="1" smtClean="0">
                <a:solidFill>
                  <a:srgbClr val="CC6600"/>
                </a:solidFill>
                <a:latin typeface="Arial Narrow" pitchFamily="34" charset="0"/>
              </a:rPr>
              <a:t>надзвичайно</a:t>
            </a:r>
            <a:r>
              <a:rPr lang="ru-RU" sz="1800" dirty="0" smtClean="0">
                <a:solidFill>
                  <a:srgbClr val="CC6600"/>
                </a:solidFill>
                <a:latin typeface="Arial Narrow" pitchFamily="34" charset="0"/>
              </a:rPr>
              <a:t> </a:t>
            </a:r>
            <a:r>
              <a:rPr lang="ru-RU" sz="1800" dirty="0" err="1" smtClean="0">
                <a:solidFill>
                  <a:srgbClr val="CC6600"/>
                </a:solidFill>
                <a:latin typeface="Arial Narrow" pitchFamily="34" charset="0"/>
              </a:rPr>
              <a:t>рідко</a:t>
            </a:r>
            <a:r>
              <a:rPr lang="ru-RU" sz="1800" dirty="0" smtClean="0">
                <a:solidFill>
                  <a:srgbClr val="CC6600"/>
                </a:solidFill>
                <a:latin typeface="Arial Narrow" pitchFamily="34" charset="0"/>
              </a:rPr>
              <a:t>. В 1866 </a:t>
            </a:r>
            <a:r>
              <a:rPr lang="ru-RU" sz="1800" dirty="0" err="1" smtClean="0">
                <a:solidFill>
                  <a:srgbClr val="CC6600"/>
                </a:solidFill>
                <a:latin typeface="Arial Narrow" pitchFamily="34" charset="0"/>
              </a:rPr>
              <a:t>році</a:t>
            </a:r>
            <a:r>
              <a:rPr lang="ru-RU" sz="1800" dirty="0" smtClean="0">
                <a:solidFill>
                  <a:srgbClr val="CC6600"/>
                </a:solidFill>
                <a:latin typeface="Arial Narrow" pitchFamily="34" charset="0"/>
              </a:rPr>
              <a:t> </a:t>
            </a:r>
            <a:r>
              <a:rPr lang="ru-RU" sz="1800" dirty="0" err="1" smtClean="0">
                <a:solidFill>
                  <a:srgbClr val="CC6600"/>
                </a:solidFill>
                <a:latin typeface="Arial Narrow" pitchFamily="34" charset="0"/>
              </a:rPr>
              <a:t>Ліст</a:t>
            </a:r>
            <a:r>
              <a:rPr lang="ru-RU" sz="1800" dirty="0" smtClean="0">
                <a:solidFill>
                  <a:srgbClr val="CC6600"/>
                </a:solidFill>
                <a:latin typeface="Arial Narrow" pitchFamily="34" charset="0"/>
              </a:rPr>
              <a:t> </a:t>
            </a:r>
            <a:r>
              <a:rPr lang="ru-RU" sz="1800" dirty="0" err="1" smtClean="0">
                <a:solidFill>
                  <a:srgbClr val="CC6600"/>
                </a:solidFill>
                <a:latin typeface="Arial Narrow" pitchFamily="34" charset="0"/>
              </a:rPr>
              <a:t>їде</a:t>
            </a:r>
            <a:r>
              <a:rPr lang="ru-RU" sz="1800" dirty="0" smtClean="0">
                <a:solidFill>
                  <a:srgbClr val="CC6600"/>
                </a:solidFill>
                <a:latin typeface="Arial Narrow" pitchFamily="34" charset="0"/>
              </a:rPr>
              <a:t> до Веймару, </a:t>
            </a:r>
            <a:r>
              <a:rPr lang="ru-RU" sz="1800" dirty="0" err="1" smtClean="0">
                <a:solidFill>
                  <a:srgbClr val="CC6600"/>
                </a:solidFill>
                <a:latin typeface="Arial Narrow" pitchFamily="34" charset="0"/>
              </a:rPr>
              <a:t>починається</a:t>
            </a:r>
            <a:r>
              <a:rPr lang="ru-RU" sz="1800" dirty="0" smtClean="0">
                <a:solidFill>
                  <a:srgbClr val="CC6600"/>
                </a:solidFill>
                <a:latin typeface="Arial Narrow" pitchFamily="34" charset="0"/>
              </a:rPr>
              <a:t> так званий </a:t>
            </a:r>
            <a:r>
              <a:rPr lang="ru-RU" sz="1800" dirty="0" err="1" smtClean="0">
                <a:solidFill>
                  <a:srgbClr val="CC6600"/>
                </a:solidFill>
                <a:latin typeface="Arial Narrow" pitchFamily="34" charset="0"/>
              </a:rPr>
              <a:t>другий</a:t>
            </a:r>
            <a:r>
              <a:rPr lang="ru-RU" sz="1800" dirty="0" smtClean="0">
                <a:solidFill>
                  <a:srgbClr val="CC6600"/>
                </a:solidFill>
                <a:latin typeface="Arial Narrow" pitchFamily="34" charset="0"/>
              </a:rPr>
              <a:t> </a:t>
            </a:r>
            <a:r>
              <a:rPr lang="ru-RU" sz="1800" dirty="0" err="1" smtClean="0">
                <a:solidFill>
                  <a:srgbClr val="CC6600"/>
                </a:solidFill>
                <a:latin typeface="Arial Narrow" pitchFamily="34" charset="0"/>
              </a:rPr>
              <a:t>веймарський</a:t>
            </a:r>
            <a:r>
              <a:rPr lang="ru-RU" sz="1800" dirty="0" smtClean="0">
                <a:solidFill>
                  <a:srgbClr val="CC6600"/>
                </a:solidFill>
                <a:latin typeface="Arial Narrow" pitchFamily="34" charset="0"/>
              </a:rPr>
              <a:t> </a:t>
            </a:r>
            <a:r>
              <a:rPr lang="ru-RU" sz="1800" dirty="0" err="1" smtClean="0">
                <a:solidFill>
                  <a:srgbClr val="CC6600"/>
                </a:solidFill>
                <a:latin typeface="Arial Narrow" pitchFamily="34" charset="0"/>
              </a:rPr>
              <a:t>період</a:t>
            </a:r>
            <a:r>
              <a:rPr lang="ru-RU" sz="1800" dirty="0" smtClean="0">
                <a:solidFill>
                  <a:srgbClr val="CC6600"/>
                </a:solidFill>
                <a:latin typeface="Arial Narrow" pitchFamily="34" charset="0"/>
              </a:rPr>
              <a:t>. Жив </a:t>
            </a:r>
            <a:r>
              <a:rPr lang="ru-RU" sz="1800" dirty="0" err="1" smtClean="0">
                <a:solidFill>
                  <a:srgbClr val="CC6600"/>
                </a:solidFill>
                <a:latin typeface="Arial Narrow" pitchFamily="34" charset="0"/>
              </a:rPr>
              <a:t>він</a:t>
            </a:r>
            <a:r>
              <a:rPr lang="ru-RU" sz="1800" dirty="0" smtClean="0">
                <a:solidFill>
                  <a:srgbClr val="CC6600"/>
                </a:solidFill>
                <a:latin typeface="Arial Narrow" pitchFamily="34" charset="0"/>
              </a:rPr>
              <a:t> у скромному </a:t>
            </a:r>
            <a:r>
              <a:rPr lang="ru-RU" sz="1800" dirty="0" err="1" smtClean="0">
                <a:solidFill>
                  <a:srgbClr val="CC6600"/>
                </a:solidFill>
                <a:latin typeface="Arial Narrow" pitchFamily="34" charset="0"/>
              </a:rPr>
              <a:t>будиночку</a:t>
            </a:r>
            <a:r>
              <a:rPr lang="ru-RU" sz="1800" dirty="0" smtClean="0">
                <a:solidFill>
                  <a:srgbClr val="CC6600"/>
                </a:solidFill>
                <a:latin typeface="Arial Narrow" pitchFamily="34" charset="0"/>
              </a:rPr>
              <a:t> </a:t>
            </a:r>
            <a:r>
              <a:rPr lang="ru-RU" sz="1800" dirty="0" err="1" smtClean="0">
                <a:solidFill>
                  <a:srgbClr val="CC6600"/>
                </a:solidFill>
                <a:latin typeface="Arial Narrow" pitchFamily="34" charset="0"/>
              </a:rPr>
              <a:t>свого</a:t>
            </a:r>
            <a:r>
              <a:rPr lang="ru-RU" sz="1800" dirty="0" smtClean="0">
                <a:solidFill>
                  <a:srgbClr val="CC6600"/>
                </a:solidFill>
                <a:latin typeface="Arial Narrow" pitchFamily="34" charset="0"/>
              </a:rPr>
              <a:t> </a:t>
            </a:r>
            <a:r>
              <a:rPr lang="ru-RU" sz="1800" dirty="0" err="1" smtClean="0">
                <a:solidFill>
                  <a:srgbClr val="CC6600"/>
                </a:solidFill>
                <a:latin typeface="Arial Narrow" pitchFamily="34" charset="0"/>
              </a:rPr>
              <a:t>колишнього</a:t>
            </a:r>
            <a:r>
              <a:rPr lang="ru-RU" sz="1800" dirty="0" smtClean="0">
                <a:solidFill>
                  <a:srgbClr val="CC6600"/>
                </a:solidFill>
                <a:latin typeface="Arial Narrow" pitchFamily="34" charset="0"/>
              </a:rPr>
              <a:t> </a:t>
            </a:r>
            <a:r>
              <a:rPr lang="ru-RU" sz="1800" dirty="0" err="1" smtClean="0">
                <a:solidFill>
                  <a:srgbClr val="CC6600"/>
                </a:solidFill>
                <a:latin typeface="Arial Narrow" pitchFamily="34" charset="0"/>
              </a:rPr>
              <a:t>садівника</a:t>
            </a:r>
            <a:r>
              <a:rPr lang="ru-RU" sz="1800" dirty="0" smtClean="0">
                <a:solidFill>
                  <a:srgbClr val="CC6600"/>
                </a:solidFill>
                <a:latin typeface="Arial Narrow" pitchFamily="34" charset="0"/>
              </a:rPr>
              <a:t>. Як і </a:t>
            </a:r>
            <a:r>
              <a:rPr lang="ru-RU" sz="1800" dirty="0" err="1" smtClean="0">
                <a:solidFill>
                  <a:srgbClr val="CC6600"/>
                </a:solidFill>
                <a:latin typeface="Arial Narrow" pitchFamily="34" charset="0"/>
              </a:rPr>
              <a:t>раніше</a:t>
            </a:r>
            <a:r>
              <a:rPr lang="ru-RU" sz="1800" dirty="0" smtClean="0">
                <a:solidFill>
                  <a:srgbClr val="CC6600"/>
                </a:solidFill>
                <a:latin typeface="Arial Narrow" pitchFamily="34" charset="0"/>
              </a:rPr>
              <a:t>, до </a:t>
            </a:r>
            <a:r>
              <a:rPr lang="ru-RU" sz="1800" dirty="0" err="1" smtClean="0">
                <a:solidFill>
                  <a:srgbClr val="CC6600"/>
                </a:solidFill>
                <a:latin typeface="Arial Narrow" pitchFamily="34" charset="0"/>
              </a:rPr>
              <a:t>нього</a:t>
            </a:r>
            <a:r>
              <a:rPr lang="ru-RU" sz="1800" dirty="0" smtClean="0">
                <a:solidFill>
                  <a:srgbClr val="CC6600"/>
                </a:solidFill>
                <a:latin typeface="Arial Narrow" pitchFamily="34" charset="0"/>
              </a:rPr>
              <a:t> </a:t>
            </a:r>
            <a:r>
              <a:rPr lang="ru-RU" sz="1800" dirty="0" err="1" smtClean="0">
                <a:solidFill>
                  <a:srgbClr val="CC6600"/>
                </a:solidFill>
                <a:latin typeface="Arial Narrow" pitchFamily="34" charset="0"/>
              </a:rPr>
              <a:t>приїжджають</a:t>
            </a:r>
            <a:r>
              <a:rPr lang="ru-RU" sz="1800" dirty="0" smtClean="0">
                <a:solidFill>
                  <a:srgbClr val="CC6600"/>
                </a:solidFill>
                <a:latin typeface="Arial Narrow" pitchFamily="34" charset="0"/>
              </a:rPr>
              <a:t> </a:t>
            </a:r>
            <a:r>
              <a:rPr lang="ru-RU" sz="1800" dirty="0" err="1" smtClean="0">
                <a:solidFill>
                  <a:srgbClr val="CC6600"/>
                </a:solidFill>
                <a:latin typeface="Arial Narrow" pitchFamily="34" charset="0"/>
              </a:rPr>
              <a:t>молоді</a:t>
            </a:r>
            <a:r>
              <a:rPr lang="ru-RU" sz="1800" dirty="0" smtClean="0">
                <a:solidFill>
                  <a:srgbClr val="CC6600"/>
                </a:solidFill>
                <a:latin typeface="Arial Narrow" pitchFamily="34" charset="0"/>
              </a:rPr>
              <a:t> </a:t>
            </a:r>
            <a:r>
              <a:rPr lang="ru-RU" sz="1800" dirty="0" err="1" smtClean="0">
                <a:solidFill>
                  <a:srgbClr val="CC6600"/>
                </a:solidFill>
                <a:latin typeface="Arial Narrow" pitchFamily="34" charset="0"/>
              </a:rPr>
              <a:t>музиканти</a:t>
            </a:r>
            <a:r>
              <a:rPr lang="ru-RU" sz="1800" dirty="0" smtClean="0">
                <a:solidFill>
                  <a:srgbClr val="CC6600"/>
                </a:solidFill>
                <a:latin typeface="Arial Narrow" pitchFamily="34" charset="0"/>
              </a:rPr>
              <a:t> — </a:t>
            </a:r>
            <a:r>
              <a:rPr lang="ru-RU" sz="1800" dirty="0" err="1" smtClean="0">
                <a:solidFill>
                  <a:srgbClr val="CC6600"/>
                </a:solidFill>
                <a:latin typeface="Arial Narrow" pitchFamily="34" charset="0"/>
              </a:rPr>
              <a:t>серед</a:t>
            </a:r>
            <a:r>
              <a:rPr lang="ru-RU" sz="1800" dirty="0" smtClean="0">
                <a:solidFill>
                  <a:srgbClr val="CC6600"/>
                </a:solidFill>
                <a:latin typeface="Arial Narrow" pitchFamily="34" charset="0"/>
              </a:rPr>
              <a:t> них </a:t>
            </a:r>
            <a:r>
              <a:rPr lang="ru-RU" sz="1800" dirty="0" err="1" smtClean="0">
                <a:solidFill>
                  <a:srgbClr val="CC6600"/>
                </a:solidFill>
                <a:latin typeface="Arial Narrow" pitchFamily="34" charset="0"/>
              </a:rPr>
              <a:t>Гріг</a:t>
            </a:r>
            <a:r>
              <a:rPr lang="ru-RU" sz="1800" dirty="0" smtClean="0">
                <a:solidFill>
                  <a:srgbClr val="CC6600"/>
                </a:solidFill>
                <a:latin typeface="Arial Narrow" pitchFamily="34" charset="0"/>
              </a:rPr>
              <a:t>, </a:t>
            </a:r>
            <a:r>
              <a:rPr lang="ru-RU" sz="1800" dirty="0" err="1" smtClean="0">
                <a:solidFill>
                  <a:srgbClr val="CC6600"/>
                </a:solidFill>
                <a:latin typeface="Arial Narrow" pitchFamily="34" charset="0"/>
              </a:rPr>
              <a:t>Бородін</a:t>
            </a:r>
            <a:r>
              <a:rPr lang="ru-RU" sz="1800" dirty="0" smtClean="0">
                <a:solidFill>
                  <a:srgbClr val="CC6600"/>
                </a:solidFill>
                <a:latin typeface="Arial Narrow" pitchFamily="34" charset="0"/>
              </a:rPr>
              <a:t>, </a:t>
            </a:r>
            <a:r>
              <a:rPr lang="ru-RU" sz="1800" dirty="0" err="1" smtClean="0">
                <a:solidFill>
                  <a:srgbClr val="CC6600"/>
                </a:solidFill>
                <a:latin typeface="Arial Narrow" pitchFamily="34" charset="0"/>
              </a:rPr>
              <a:t>Зілоті</a:t>
            </a:r>
            <a:r>
              <a:rPr lang="ru-RU" sz="1800" dirty="0" smtClean="0">
                <a:solidFill>
                  <a:srgbClr val="CC6600"/>
                </a:solidFill>
                <a:latin typeface="Arial Narrow" pitchFamily="34" charset="0"/>
              </a:rPr>
              <a:t>.</a:t>
            </a:r>
          </a:p>
          <a:p>
            <a:pPr marL="0" indent="0" algn="just">
              <a:buNone/>
            </a:pPr>
            <a:r>
              <a:rPr lang="ru-RU" sz="1800" dirty="0" smtClean="0">
                <a:solidFill>
                  <a:srgbClr val="CC6600"/>
                </a:solidFill>
                <a:latin typeface="Arial Narrow" pitchFamily="34" charset="0"/>
              </a:rPr>
              <a:t>В 1875 </a:t>
            </a:r>
            <a:r>
              <a:rPr lang="ru-RU" sz="1800" dirty="0" err="1" smtClean="0">
                <a:solidFill>
                  <a:srgbClr val="CC6600"/>
                </a:solidFill>
                <a:latin typeface="Arial Narrow" pitchFamily="34" charset="0"/>
              </a:rPr>
              <a:t>році</a:t>
            </a:r>
            <a:r>
              <a:rPr lang="ru-RU" sz="1800" dirty="0" smtClean="0">
                <a:solidFill>
                  <a:srgbClr val="CC6600"/>
                </a:solidFill>
                <a:latin typeface="Arial Narrow" pitchFamily="34" charset="0"/>
              </a:rPr>
              <a:t> </a:t>
            </a:r>
            <a:r>
              <a:rPr lang="ru-RU" sz="1800" dirty="0" err="1" smtClean="0">
                <a:solidFill>
                  <a:srgbClr val="CC6600"/>
                </a:solidFill>
                <a:latin typeface="Arial Narrow" pitchFamily="34" charset="0"/>
              </a:rPr>
              <a:t>діяльність</a:t>
            </a:r>
            <a:r>
              <a:rPr lang="ru-RU" sz="1800" dirty="0" smtClean="0">
                <a:solidFill>
                  <a:srgbClr val="CC6600"/>
                </a:solidFill>
                <a:latin typeface="Arial Narrow" pitchFamily="34" charset="0"/>
              </a:rPr>
              <a:t> </a:t>
            </a:r>
            <a:r>
              <a:rPr lang="ru-RU" sz="1800" dirty="0" err="1" smtClean="0">
                <a:solidFill>
                  <a:srgbClr val="CC6600"/>
                </a:solidFill>
                <a:latin typeface="Arial Narrow" pitchFamily="34" charset="0"/>
              </a:rPr>
              <a:t>Ліста</a:t>
            </a:r>
            <a:r>
              <a:rPr lang="ru-RU" sz="1800" dirty="0" smtClean="0">
                <a:solidFill>
                  <a:srgbClr val="CC6600"/>
                </a:solidFill>
                <a:latin typeface="Arial Narrow" pitchFamily="34" charset="0"/>
              </a:rPr>
              <a:t> </a:t>
            </a:r>
            <a:r>
              <a:rPr lang="ru-RU" sz="1800" dirty="0" err="1" smtClean="0">
                <a:solidFill>
                  <a:srgbClr val="CC6600"/>
                </a:solidFill>
                <a:latin typeface="Arial Narrow" pitchFamily="34" charset="0"/>
              </a:rPr>
              <a:t>зосереджується</a:t>
            </a:r>
            <a:r>
              <a:rPr lang="ru-RU" sz="1800" dirty="0" smtClean="0">
                <a:solidFill>
                  <a:srgbClr val="CC6600"/>
                </a:solidFill>
                <a:latin typeface="Arial Narrow" pitchFamily="34" charset="0"/>
              </a:rPr>
              <a:t> </a:t>
            </a:r>
            <a:r>
              <a:rPr lang="ru-RU" sz="1800" dirty="0" err="1" smtClean="0">
                <a:solidFill>
                  <a:srgbClr val="CC6600"/>
                </a:solidFill>
                <a:latin typeface="Arial Narrow" pitchFamily="34" charset="0"/>
              </a:rPr>
              <a:t>переважно</a:t>
            </a:r>
            <a:r>
              <a:rPr lang="ru-RU" sz="1800" dirty="0" smtClean="0">
                <a:solidFill>
                  <a:srgbClr val="CC6600"/>
                </a:solidFill>
                <a:latin typeface="Arial Narrow" pitchFamily="34" charset="0"/>
              </a:rPr>
              <a:t> в </a:t>
            </a:r>
            <a:r>
              <a:rPr lang="ru-RU" sz="1800" dirty="0" err="1" smtClean="0">
                <a:solidFill>
                  <a:srgbClr val="CC6600"/>
                </a:solidFill>
                <a:latin typeface="Arial Narrow" pitchFamily="34" charset="0"/>
              </a:rPr>
              <a:t>Угорщині</a:t>
            </a:r>
            <a:r>
              <a:rPr lang="ru-RU" sz="1800" dirty="0" smtClean="0">
                <a:solidFill>
                  <a:srgbClr val="CC6600"/>
                </a:solidFill>
                <a:latin typeface="Arial Narrow" pitchFamily="34" charset="0"/>
              </a:rPr>
              <a:t> (у </a:t>
            </a:r>
            <a:r>
              <a:rPr lang="ru-RU" sz="1800" dirty="0" err="1" smtClean="0">
                <a:solidFill>
                  <a:srgbClr val="CC6600"/>
                </a:solidFill>
                <a:latin typeface="Arial Narrow" pitchFamily="34" charset="0"/>
              </a:rPr>
              <a:t>Пешті</a:t>
            </a:r>
            <a:r>
              <a:rPr lang="ru-RU" sz="1800" dirty="0" smtClean="0">
                <a:solidFill>
                  <a:srgbClr val="CC6600"/>
                </a:solidFill>
                <a:latin typeface="Arial Narrow" pitchFamily="34" charset="0"/>
              </a:rPr>
              <a:t>). Тут </a:t>
            </a:r>
            <a:r>
              <a:rPr lang="ru-RU" sz="1800" dirty="0" err="1" smtClean="0">
                <a:solidFill>
                  <a:srgbClr val="CC6600"/>
                </a:solidFill>
                <a:latin typeface="Arial Narrow" pitchFamily="34" charset="0"/>
              </a:rPr>
              <a:t>він</a:t>
            </a:r>
            <a:r>
              <a:rPr lang="ru-RU" sz="1800" dirty="0" smtClean="0">
                <a:solidFill>
                  <a:srgbClr val="CC6600"/>
                </a:solidFill>
                <a:latin typeface="Arial Narrow" pitchFamily="34" charset="0"/>
              </a:rPr>
              <a:t> </a:t>
            </a:r>
            <a:r>
              <a:rPr lang="ru-RU" sz="1800" dirty="0" err="1" smtClean="0">
                <a:solidFill>
                  <a:srgbClr val="CC6600"/>
                </a:solidFill>
                <a:latin typeface="Arial Narrow" pitchFamily="34" charset="0"/>
              </a:rPr>
              <a:t>був</a:t>
            </a:r>
            <a:r>
              <a:rPr lang="ru-RU" sz="1800" dirty="0" smtClean="0">
                <a:solidFill>
                  <a:srgbClr val="CC6600"/>
                </a:solidFill>
                <a:latin typeface="Arial Narrow" pitchFamily="34" charset="0"/>
              </a:rPr>
              <a:t> </a:t>
            </a:r>
            <a:r>
              <a:rPr lang="ru-RU" sz="1800" dirty="0" err="1" smtClean="0">
                <a:solidFill>
                  <a:srgbClr val="CC6600"/>
                </a:solidFill>
                <a:latin typeface="Arial Narrow" pitchFamily="34" charset="0"/>
              </a:rPr>
              <a:t>обраний</a:t>
            </a:r>
            <a:r>
              <a:rPr lang="ru-RU" sz="1800" dirty="0" smtClean="0">
                <a:solidFill>
                  <a:srgbClr val="CC6600"/>
                </a:solidFill>
                <a:latin typeface="Arial Narrow" pitchFamily="34" charset="0"/>
              </a:rPr>
              <a:t> президентом </a:t>
            </a:r>
            <a:r>
              <a:rPr lang="ru-RU" sz="1800" dirty="0" err="1" smtClean="0">
                <a:solidFill>
                  <a:srgbClr val="CC6600"/>
                </a:solidFill>
                <a:latin typeface="Arial Narrow" pitchFamily="34" charset="0"/>
              </a:rPr>
              <a:t>знову</a:t>
            </a:r>
            <a:r>
              <a:rPr lang="ru-RU" sz="1800" dirty="0" smtClean="0">
                <a:solidFill>
                  <a:srgbClr val="CC6600"/>
                </a:solidFill>
                <a:latin typeface="Arial Narrow" pitchFamily="34" charset="0"/>
              </a:rPr>
              <a:t> </a:t>
            </a:r>
            <a:r>
              <a:rPr lang="ru-RU" sz="1800" dirty="0" err="1" smtClean="0">
                <a:solidFill>
                  <a:srgbClr val="CC6600"/>
                </a:solidFill>
                <a:latin typeface="Arial Narrow" pitchFamily="34" charset="0"/>
              </a:rPr>
              <a:t>заснованої</a:t>
            </a:r>
            <a:r>
              <a:rPr lang="ru-RU" sz="1800" dirty="0" smtClean="0">
                <a:solidFill>
                  <a:srgbClr val="CC6600"/>
                </a:solidFill>
                <a:latin typeface="Arial Narrow" pitchFamily="34" charset="0"/>
              </a:rPr>
              <a:t> </a:t>
            </a:r>
            <a:r>
              <a:rPr lang="ru-RU" sz="1800" dirty="0" err="1" smtClean="0">
                <a:solidFill>
                  <a:srgbClr val="CC6600"/>
                </a:solidFill>
                <a:latin typeface="Arial Narrow" pitchFamily="34" charset="0"/>
              </a:rPr>
              <a:t>Вищої</a:t>
            </a:r>
            <a:r>
              <a:rPr lang="ru-RU" sz="1800" dirty="0" smtClean="0">
                <a:solidFill>
                  <a:srgbClr val="CC6600"/>
                </a:solidFill>
                <a:latin typeface="Arial Narrow" pitchFamily="34" charset="0"/>
              </a:rPr>
              <a:t> </a:t>
            </a:r>
            <a:r>
              <a:rPr lang="ru-RU" sz="1800" dirty="0" err="1" smtClean="0">
                <a:solidFill>
                  <a:srgbClr val="CC6600"/>
                </a:solidFill>
                <a:latin typeface="Arial Narrow" pitchFamily="34" charset="0"/>
              </a:rPr>
              <a:t>школи</a:t>
            </a:r>
            <a:r>
              <a:rPr lang="ru-RU" sz="1800" dirty="0" smtClean="0">
                <a:solidFill>
                  <a:srgbClr val="CC6600"/>
                </a:solidFill>
                <a:latin typeface="Arial Narrow" pitchFamily="34" charset="0"/>
              </a:rPr>
              <a:t> </a:t>
            </a:r>
            <a:r>
              <a:rPr lang="ru-RU" sz="1800" dirty="0" err="1" smtClean="0">
                <a:solidFill>
                  <a:srgbClr val="CC6600"/>
                </a:solidFill>
                <a:latin typeface="Arial Narrow" pitchFamily="34" charset="0"/>
              </a:rPr>
              <a:t>музики</a:t>
            </a:r>
            <a:r>
              <a:rPr lang="ru-RU" sz="1800" dirty="0" smtClean="0">
                <a:solidFill>
                  <a:srgbClr val="CC6600"/>
                </a:solidFill>
                <a:latin typeface="Arial Narrow" pitchFamily="34" charset="0"/>
              </a:rPr>
              <a:t>. </a:t>
            </a:r>
            <a:r>
              <a:rPr lang="ru-RU" sz="1800" dirty="0" err="1" smtClean="0">
                <a:solidFill>
                  <a:srgbClr val="CC6600"/>
                </a:solidFill>
                <a:latin typeface="Arial Narrow" pitchFamily="34" charset="0"/>
              </a:rPr>
              <a:t>Пізніше</a:t>
            </a:r>
            <a:r>
              <a:rPr lang="ru-RU" sz="1800" dirty="0" smtClean="0">
                <a:solidFill>
                  <a:srgbClr val="CC6600"/>
                </a:solidFill>
                <a:latin typeface="Arial Narrow" pitchFamily="34" charset="0"/>
              </a:rPr>
              <a:t> </a:t>
            </a:r>
            <a:r>
              <a:rPr lang="ru-RU" sz="1800" dirty="0" err="1" smtClean="0">
                <a:solidFill>
                  <a:srgbClr val="CC6600"/>
                </a:solidFill>
                <a:latin typeface="Arial Narrow" pitchFamily="34" charset="0"/>
              </a:rPr>
              <a:t>цей</a:t>
            </a:r>
            <a:r>
              <a:rPr lang="ru-RU" sz="1800" dirty="0" smtClean="0">
                <a:solidFill>
                  <a:srgbClr val="CC6600"/>
                </a:solidFill>
                <a:latin typeface="Arial Narrow" pitchFamily="34" charset="0"/>
              </a:rPr>
              <a:t> заклад стане </a:t>
            </a:r>
            <a:r>
              <a:rPr lang="ru-RU" sz="1800" dirty="0" err="1" smtClean="0">
                <a:solidFill>
                  <a:srgbClr val="CC6600"/>
                </a:solidFill>
                <a:latin typeface="Arial Narrow" pitchFamily="34" charset="0"/>
              </a:rPr>
              <a:t>відомим</a:t>
            </a:r>
            <a:r>
              <a:rPr lang="ru-RU" sz="1800" dirty="0" smtClean="0">
                <a:solidFill>
                  <a:srgbClr val="CC6600"/>
                </a:solidFill>
                <a:latin typeface="Arial Narrow" pitchFamily="34" charset="0"/>
              </a:rPr>
              <a:t> як «</a:t>
            </a:r>
            <a:r>
              <a:rPr lang="ru-RU" sz="1800" dirty="0" err="1" smtClean="0">
                <a:solidFill>
                  <a:srgbClr val="CC6600"/>
                </a:solidFill>
                <a:latin typeface="Arial Narrow" pitchFamily="34" charset="0"/>
              </a:rPr>
              <a:t>Королівська</a:t>
            </a:r>
            <a:r>
              <a:rPr lang="ru-RU" sz="1800" dirty="0" smtClean="0">
                <a:solidFill>
                  <a:srgbClr val="CC6600"/>
                </a:solidFill>
                <a:latin typeface="Arial Narrow" pitchFamily="34" charset="0"/>
              </a:rPr>
              <a:t> </a:t>
            </a:r>
            <a:r>
              <a:rPr lang="ru-RU" sz="1800" dirty="0" err="1" smtClean="0">
                <a:solidFill>
                  <a:srgbClr val="CC6600"/>
                </a:solidFill>
                <a:latin typeface="Arial Narrow" pitchFamily="34" charset="0"/>
              </a:rPr>
              <a:t>угорська</a:t>
            </a:r>
            <a:r>
              <a:rPr lang="ru-RU" sz="1800" dirty="0" smtClean="0">
                <a:solidFill>
                  <a:srgbClr val="CC6600"/>
                </a:solidFill>
                <a:latin typeface="Arial Narrow" pitchFamily="34" charset="0"/>
              </a:rPr>
              <a:t> </a:t>
            </a:r>
            <a:r>
              <a:rPr lang="ru-RU" sz="1800" dirty="0" err="1" smtClean="0">
                <a:solidFill>
                  <a:srgbClr val="CC6600"/>
                </a:solidFill>
                <a:latin typeface="Arial Narrow" pitchFamily="34" charset="0"/>
              </a:rPr>
              <a:t>музична</a:t>
            </a:r>
            <a:r>
              <a:rPr lang="ru-RU" sz="1800" dirty="0" smtClean="0">
                <a:solidFill>
                  <a:srgbClr val="CC6600"/>
                </a:solidFill>
                <a:latin typeface="Arial Narrow" pitchFamily="34" charset="0"/>
              </a:rPr>
              <a:t> </a:t>
            </a:r>
            <a:r>
              <a:rPr lang="ru-RU" sz="1800" dirty="0" err="1" smtClean="0">
                <a:solidFill>
                  <a:srgbClr val="CC6600"/>
                </a:solidFill>
                <a:latin typeface="Arial Narrow" pitchFamily="34" charset="0"/>
              </a:rPr>
              <a:t>академія</a:t>
            </a:r>
            <a:r>
              <a:rPr lang="ru-RU" sz="1800" dirty="0" smtClean="0">
                <a:solidFill>
                  <a:srgbClr val="CC6600"/>
                </a:solidFill>
                <a:latin typeface="Arial Narrow" pitchFamily="34" charset="0"/>
              </a:rPr>
              <a:t>», а з 1925 року — </a:t>
            </a:r>
            <a:r>
              <a:rPr lang="ru-RU" sz="1800" dirty="0" err="1" smtClean="0">
                <a:solidFill>
                  <a:srgbClr val="CC6600"/>
                </a:solidFill>
                <a:latin typeface="Arial Narrow" pitchFamily="34" charset="0"/>
              </a:rPr>
              <a:t>носитиме</a:t>
            </a:r>
            <a:r>
              <a:rPr lang="ru-RU" sz="1800" dirty="0" smtClean="0">
                <a:solidFill>
                  <a:srgbClr val="CC6600"/>
                </a:solidFill>
                <a:latin typeface="Arial Narrow" pitchFamily="34" charset="0"/>
              </a:rPr>
              <a:t> </a:t>
            </a:r>
            <a:r>
              <a:rPr lang="ru-RU" sz="1800" dirty="0" err="1" smtClean="0">
                <a:solidFill>
                  <a:srgbClr val="CC6600"/>
                </a:solidFill>
                <a:latin typeface="Arial Narrow" pitchFamily="34" charset="0"/>
              </a:rPr>
              <a:t>ім'я</a:t>
            </a:r>
            <a:r>
              <a:rPr lang="ru-RU" sz="1800" dirty="0" smtClean="0">
                <a:solidFill>
                  <a:srgbClr val="CC6600"/>
                </a:solidFill>
                <a:latin typeface="Arial Narrow" pitchFamily="34" charset="0"/>
              </a:rPr>
              <a:t> композитора. </a:t>
            </a:r>
            <a:r>
              <a:rPr lang="ru-RU" sz="1800" dirty="0" err="1" smtClean="0">
                <a:solidFill>
                  <a:srgbClr val="CC6600"/>
                </a:solidFill>
                <a:latin typeface="Arial Narrow" pitchFamily="34" charset="0"/>
              </a:rPr>
              <a:t>Ліст</a:t>
            </a:r>
            <a:r>
              <a:rPr lang="ru-RU" sz="1800" dirty="0" smtClean="0">
                <a:solidFill>
                  <a:srgbClr val="CC6600"/>
                </a:solidFill>
                <a:latin typeface="Arial Narrow" pitchFamily="34" charset="0"/>
              </a:rPr>
              <a:t> </a:t>
            </a:r>
            <a:r>
              <a:rPr lang="ru-RU" sz="1800" dirty="0" err="1" smtClean="0">
                <a:solidFill>
                  <a:srgbClr val="CC6600"/>
                </a:solidFill>
                <a:latin typeface="Arial Narrow" pitchFamily="34" charset="0"/>
              </a:rPr>
              <a:t>викладає</a:t>
            </a:r>
            <a:r>
              <a:rPr lang="ru-RU" sz="1800" dirty="0" smtClean="0">
                <a:solidFill>
                  <a:srgbClr val="CC6600"/>
                </a:solidFill>
                <a:latin typeface="Arial Narrow" pitchFamily="34" charset="0"/>
              </a:rPr>
              <a:t>, </a:t>
            </a:r>
            <a:r>
              <a:rPr lang="ru-RU" sz="1800" dirty="0" err="1" smtClean="0">
                <a:solidFill>
                  <a:srgbClr val="CC6600"/>
                </a:solidFill>
                <a:latin typeface="Arial Narrow" pitchFamily="34" charset="0"/>
              </a:rPr>
              <a:t>пише</a:t>
            </a:r>
            <a:r>
              <a:rPr lang="ru-RU" sz="1800" dirty="0" smtClean="0">
                <a:solidFill>
                  <a:srgbClr val="CC6600"/>
                </a:solidFill>
                <a:latin typeface="Arial Narrow" pitchFamily="34" charset="0"/>
              </a:rPr>
              <a:t> «</a:t>
            </a:r>
            <a:r>
              <a:rPr lang="ru-RU" sz="1800" dirty="0" err="1" smtClean="0">
                <a:solidFill>
                  <a:srgbClr val="CC6600"/>
                </a:solidFill>
                <a:latin typeface="Arial Narrow" pitchFamily="34" charset="0"/>
              </a:rPr>
              <a:t>Забуті</a:t>
            </a:r>
            <a:r>
              <a:rPr lang="ru-RU" sz="1800" dirty="0" smtClean="0">
                <a:solidFill>
                  <a:srgbClr val="CC6600"/>
                </a:solidFill>
                <a:latin typeface="Arial Narrow" pitchFamily="34" charset="0"/>
              </a:rPr>
              <a:t> </a:t>
            </a:r>
            <a:r>
              <a:rPr lang="ru-RU" sz="1800" dirty="0" err="1" smtClean="0">
                <a:solidFill>
                  <a:srgbClr val="CC6600"/>
                </a:solidFill>
                <a:latin typeface="Arial Narrow" pitchFamily="34" charset="0"/>
              </a:rPr>
              <a:t>вальси</a:t>
            </a:r>
            <a:r>
              <a:rPr lang="ru-RU" sz="1800" dirty="0" smtClean="0">
                <a:solidFill>
                  <a:srgbClr val="CC6600"/>
                </a:solidFill>
                <a:latin typeface="Arial Narrow" pitchFamily="34" charset="0"/>
              </a:rPr>
              <a:t>» і </a:t>
            </a:r>
            <a:r>
              <a:rPr lang="ru-RU" sz="1800" dirty="0" err="1" smtClean="0">
                <a:solidFill>
                  <a:srgbClr val="CC6600"/>
                </a:solidFill>
                <a:latin typeface="Arial Narrow" pitchFamily="34" charset="0"/>
              </a:rPr>
              <a:t>нові</a:t>
            </a:r>
            <a:r>
              <a:rPr lang="ru-RU" sz="1800" dirty="0" smtClean="0">
                <a:solidFill>
                  <a:srgbClr val="CC6600"/>
                </a:solidFill>
                <a:latin typeface="Arial Narrow" pitchFamily="34" charset="0"/>
              </a:rPr>
              <a:t> </a:t>
            </a:r>
            <a:r>
              <a:rPr lang="ru-RU" sz="1800" dirty="0" err="1" smtClean="0">
                <a:solidFill>
                  <a:srgbClr val="CC6600"/>
                </a:solidFill>
                <a:latin typeface="Arial Narrow" pitchFamily="34" charset="0"/>
              </a:rPr>
              <a:t>рапсодії</a:t>
            </a:r>
            <a:r>
              <a:rPr lang="ru-RU" sz="1800" dirty="0" smtClean="0">
                <a:solidFill>
                  <a:srgbClr val="CC6600"/>
                </a:solidFill>
                <a:latin typeface="Arial Narrow" pitchFamily="34" charset="0"/>
              </a:rPr>
              <a:t> для </a:t>
            </a:r>
            <a:r>
              <a:rPr lang="ru-RU" sz="1800" dirty="0" err="1" smtClean="0">
                <a:solidFill>
                  <a:srgbClr val="CC6600"/>
                </a:solidFill>
                <a:latin typeface="Arial Narrow" pitchFamily="34" charset="0"/>
              </a:rPr>
              <a:t>фортепіано</a:t>
            </a:r>
            <a:r>
              <a:rPr lang="ru-RU" sz="1800" dirty="0" smtClean="0">
                <a:solidFill>
                  <a:srgbClr val="CC6600"/>
                </a:solidFill>
                <a:latin typeface="Arial Narrow" pitchFamily="34" charset="0"/>
              </a:rPr>
              <a:t>, цикл «</a:t>
            </a:r>
            <a:r>
              <a:rPr lang="ru-RU" sz="1800" dirty="0" err="1" smtClean="0">
                <a:solidFill>
                  <a:srgbClr val="CC6600"/>
                </a:solidFill>
                <a:latin typeface="Arial Narrow" pitchFamily="34" charset="0"/>
              </a:rPr>
              <a:t>Угорські</a:t>
            </a:r>
            <a:r>
              <a:rPr lang="ru-RU" sz="1800" dirty="0" smtClean="0">
                <a:solidFill>
                  <a:srgbClr val="CC6600"/>
                </a:solidFill>
                <a:latin typeface="Arial Narrow" pitchFamily="34" charset="0"/>
              </a:rPr>
              <a:t> </a:t>
            </a:r>
            <a:r>
              <a:rPr lang="ru-RU" sz="1800" dirty="0" err="1" smtClean="0">
                <a:solidFill>
                  <a:srgbClr val="CC6600"/>
                </a:solidFill>
                <a:latin typeface="Arial Narrow" pitchFamily="34" charset="0"/>
              </a:rPr>
              <a:t>історичні</a:t>
            </a:r>
            <a:r>
              <a:rPr lang="ru-RU" sz="1800" dirty="0" smtClean="0">
                <a:solidFill>
                  <a:srgbClr val="CC6600"/>
                </a:solidFill>
                <a:latin typeface="Arial Narrow" pitchFamily="34" charset="0"/>
              </a:rPr>
              <a:t> </a:t>
            </a:r>
            <a:r>
              <a:rPr lang="ru-RU" sz="1800" dirty="0" err="1" smtClean="0">
                <a:solidFill>
                  <a:srgbClr val="CC6600"/>
                </a:solidFill>
                <a:latin typeface="Arial Narrow" pitchFamily="34" charset="0"/>
              </a:rPr>
              <a:t>портрети</a:t>
            </a:r>
            <a:r>
              <a:rPr lang="ru-RU" sz="1800" dirty="0" smtClean="0">
                <a:solidFill>
                  <a:srgbClr val="CC6600"/>
                </a:solidFill>
                <a:latin typeface="Arial Narrow" pitchFamily="34" charset="0"/>
              </a:rPr>
              <a:t>» (про </a:t>
            </a:r>
            <a:r>
              <a:rPr lang="ru-RU" sz="1800" dirty="0" err="1" smtClean="0">
                <a:solidFill>
                  <a:srgbClr val="CC6600"/>
                </a:solidFill>
                <a:latin typeface="Arial Narrow" pitchFamily="34" charset="0"/>
              </a:rPr>
              <a:t>фігури</a:t>
            </a:r>
            <a:r>
              <a:rPr lang="ru-RU" sz="1800" dirty="0" smtClean="0">
                <a:solidFill>
                  <a:srgbClr val="CC6600"/>
                </a:solidFill>
                <a:latin typeface="Arial Narrow" pitchFamily="34" charset="0"/>
              </a:rPr>
              <a:t> </a:t>
            </a:r>
            <a:r>
              <a:rPr lang="ru-RU" sz="1800" dirty="0" err="1" smtClean="0">
                <a:solidFill>
                  <a:srgbClr val="CC6600"/>
                </a:solidFill>
                <a:latin typeface="Arial Narrow" pitchFamily="34" charset="0"/>
              </a:rPr>
              <a:t>угорського</a:t>
            </a:r>
            <a:r>
              <a:rPr lang="ru-RU" sz="1800" dirty="0" smtClean="0">
                <a:solidFill>
                  <a:srgbClr val="CC6600"/>
                </a:solidFill>
                <a:latin typeface="Arial Narrow" pitchFamily="34" charset="0"/>
              </a:rPr>
              <a:t> </a:t>
            </a:r>
            <a:r>
              <a:rPr lang="ru-RU" sz="1800" dirty="0" err="1" smtClean="0">
                <a:solidFill>
                  <a:srgbClr val="CC6600"/>
                </a:solidFill>
                <a:latin typeface="Arial Narrow" pitchFamily="34" charset="0"/>
              </a:rPr>
              <a:t>визвольного</a:t>
            </a:r>
            <a:r>
              <a:rPr lang="ru-RU" sz="1800" dirty="0" smtClean="0">
                <a:solidFill>
                  <a:srgbClr val="CC6600"/>
                </a:solidFill>
                <a:latin typeface="Arial Narrow" pitchFamily="34" charset="0"/>
              </a:rPr>
              <a:t> </a:t>
            </a:r>
            <a:r>
              <a:rPr lang="ru-RU" sz="1800" dirty="0" err="1" smtClean="0">
                <a:solidFill>
                  <a:srgbClr val="CC6600"/>
                </a:solidFill>
                <a:latin typeface="Arial Narrow" pitchFamily="34" charset="0"/>
              </a:rPr>
              <a:t>руху</a:t>
            </a:r>
            <a:r>
              <a:rPr lang="ru-RU" sz="1800" dirty="0" smtClean="0">
                <a:solidFill>
                  <a:srgbClr val="CC6600"/>
                </a:solidFill>
                <a:latin typeface="Arial Narrow" pitchFamily="34" charset="0"/>
              </a:rPr>
              <a:t>).</a:t>
            </a:r>
          </a:p>
          <a:p>
            <a:pPr marL="0" indent="0" algn="just">
              <a:buNone/>
            </a:pPr>
            <a:r>
              <a:rPr lang="ru-RU" sz="1800" dirty="0" smtClean="0">
                <a:solidFill>
                  <a:srgbClr val="CC6600"/>
                </a:solidFill>
                <a:latin typeface="Arial Narrow" pitchFamily="34" charset="0"/>
              </a:rPr>
              <a:t>Дочка </a:t>
            </a:r>
            <a:r>
              <a:rPr lang="ru-RU" sz="1800" dirty="0" err="1" smtClean="0">
                <a:solidFill>
                  <a:srgbClr val="CC6600"/>
                </a:solidFill>
                <a:latin typeface="Arial Narrow" pitchFamily="34" charset="0"/>
              </a:rPr>
              <a:t>Ліста</a:t>
            </a:r>
            <a:r>
              <a:rPr lang="ru-RU" sz="1800" dirty="0" smtClean="0">
                <a:solidFill>
                  <a:srgbClr val="CC6600"/>
                </a:solidFill>
                <a:latin typeface="Arial Narrow" pitchFamily="34" charset="0"/>
              </a:rPr>
              <a:t> </a:t>
            </a:r>
            <a:r>
              <a:rPr lang="ru-RU" sz="1800" dirty="0" err="1" smtClean="0">
                <a:solidFill>
                  <a:srgbClr val="CC6600"/>
                </a:solidFill>
                <a:latin typeface="Arial Narrow" pitchFamily="34" charset="0"/>
              </a:rPr>
              <a:t>Козима</a:t>
            </a:r>
            <a:r>
              <a:rPr lang="ru-RU" sz="1800" dirty="0" smtClean="0">
                <a:solidFill>
                  <a:srgbClr val="CC6600"/>
                </a:solidFill>
                <a:latin typeface="Arial Narrow" pitchFamily="34" charset="0"/>
              </a:rPr>
              <a:t> в </a:t>
            </a:r>
            <a:r>
              <a:rPr lang="ru-RU" sz="1800" dirty="0" err="1" smtClean="0">
                <a:solidFill>
                  <a:srgbClr val="CC6600"/>
                </a:solidFill>
                <a:latin typeface="Arial Narrow" pitchFamily="34" charset="0"/>
              </a:rPr>
              <a:t>цей</a:t>
            </a:r>
            <a:r>
              <a:rPr lang="ru-RU" sz="1800" dirty="0" smtClean="0">
                <a:solidFill>
                  <a:srgbClr val="CC6600"/>
                </a:solidFill>
                <a:latin typeface="Arial Narrow" pitchFamily="34" charset="0"/>
              </a:rPr>
              <a:t> час стала дружиною Вагнера (</a:t>
            </a:r>
            <a:r>
              <a:rPr lang="ru-RU" sz="1800" dirty="0" err="1" smtClean="0">
                <a:solidFill>
                  <a:srgbClr val="CC6600"/>
                </a:solidFill>
                <a:latin typeface="Arial Narrow" pitchFamily="34" charset="0"/>
              </a:rPr>
              <a:t>їхній</a:t>
            </a:r>
            <a:r>
              <a:rPr lang="ru-RU" sz="1800" dirty="0" smtClean="0">
                <a:solidFill>
                  <a:srgbClr val="CC6600"/>
                </a:solidFill>
                <a:latin typeface="Arial Narrow" pitchFamily="34" charset="0"/>
              </a:rPr>
              <a:t> </a:t>
            </a:r>
            <a:r>
              <a:rPr lang="ru-RU" sz="1800" dirty="0" err="1" smtClean="0">
                <a:solidFill>
                  <a:srgbClr val="CC6600"/>
                </a:solidFill>
                <a:latin typeface="Arial Narrow" pitchFamily="34" charset="0"/>
              </a:rPr>
              <a:t>син</a:t>
            </a:r>
            <a:r>
              <a:rPr lang="ru-RU" sz="1800" dirty="0" smtClean="0">
                <a:solidFill>
                  <a:srgbClr val="CC6600"/>
                </a:solidFill>
                <a:latin typeface="Arial Narrow" pitchFamily="34" charset="0"/>
              </a:rPr>
              <a:t> — </a:t>
            </a:r>
            <a:r>
              <a:rPr lang="ru-RU" sz="1800" dirty="0" err="1" smtClean="0">
                <a:solidFill>
                  <a:srgbClr val="CC6600"/>
                </a:solidFill>
                <a:latin typeface="Arial Narrow" pitchFamily="34" charset="0"/>
              </a:rPr>
              <a:t>відомий</a:t>
            </a:r>
            <a:r>
              <a:rPr lang="ru-RU" sz="1800" dirty="0" smtClean="0">
                <a:solidFill>
                  <a:srgbClr val="CC6600"/>
                </a:solidFill>
                <a:latin typeface="Arial Narrow" pitchFamily="34" charset="0"/>
              </a:rPr>
              <a:t> </a:t>
            </a:r>
            <a:r>
              <a:rPr lang="ru-RU" sz="1800" dirty="0" err="1" smtClean="0">
                <a:solidFill>
                  <a:srgbClr val="CC6600"/>
                </a:solidFill>
                <a:latin typeface="Arial Narrow" pitchFamily="34" charset="0"/>
              </a:rPr>
              <a:t>диригент</a:t>
            </a:r>
            <a:r>
              <a:rPr lang="ru-RU" sz="1800" dirty="0" smtClean="0">
                <a:solidFill>
                  <a:srgbClr val="CC6600"/>
                </a:solidFill>
                <a:latin typeface="Arial Narrow" pitchFamily="34" charset="0"/>
              </a:rPr>
              <a:t> </a:t>
            </a:r>
            <a:r>
              <a:rPr lang="ru-RU" sz="1800" dirty="0" err="1" smtClean="0">
                <a:solidFill>
                  <a:srgbClr val="CC6600"/>
                </a:solidFill>
                <a:latin typeface="Arial Narrow" pitchFamily="34" charset="0"/>
              </a:rPr>
              <a:t>Зиґфрід</a:t>
            </a:r>
            <a:r>
              <a:rPr lang="ru-RU" sz="1800" dirty="0" smtClean="0">
                <a:solidFill>
                  <a:srgbClr val="CC6600"/>
                </a:solidFill>
                <a:latin typeface="Arial Narrow" pitchFamily="34" charset="0"/>
              </a:rPr>
              <a:t> Вагнер). </a:t>
            </a:r>
            <a:r>
              <a:rPr lang="ru-RU" sz="1800" dirty="0" err="1" smtClean="0">
                <a:solidFill>
                  <a:srgbClr val="CC6600"/>
                </a:solidFill>
                <a:latin typeface="Arial Narrow" pitchFamily="34" charset="0"/>
              </a:rPr>
              <a:t>Після</a:t>
            </a:r>
            <a:r>
              <a:rPr lang="ru-RU" sz="1800" dirty="0" smtClean="0">
                <a:solidFill>
                  <a:srgbClr val="CC6600"/>
                </a:solidFill>
                <a:latin typeface="Arial Narrow" pitchFamily="34" charset="0"/>
              </a:rPr>
              <a:t> </a:t>
            </a:r>
            <a:r>
              <a:rPr lang="ru-RU" sz="1800" dirty="0" err="1" smtClean="0">
                <a:solidFill>
                  <a:srgbClr val="CC6600"/>
                </a:solidFill>
                <a:latin typeface="Arial Narrow" pitchFamily="34" charset="0"/>
              </a:rPr>
              <a:t>смерті</a:t>
            </a:r>
            <a:r>
              <a:rPr lang="ru-RU" sz="1800" dirty="0" smtClean="0">
                <a:solidFill>
                  <a:srgbClr val="CC6600"/>
                </a:solidFill>
                <a:latin typeface="Arial Narrow" pitchFamily="34" charset="0"/>
              </a:rPr>
              <a:t> Вагнера вона </a:t>
            </a:r>
            <a:r>
              <a:rPr lang="ru-RU" sz="1800" dirty="0" err="1" smtClean="0">
                <a:solidFill>
                  <a:srgbClr val="CC6600"/>
                </a:solidFill>
                <a:latin typeface="Arial Narrow" pitchFamily="34" charset="0"/>
              </a:rPr>
              <a:t>продовжувала</a:t>
            </a:r>
            <a:r>
              <a:rPr lang="ru-RU" sz="1800" dirty="0" smtClean="0">
                <a:solidFill>
                  <a:srgbClr val="CC6600"/>
                </a:solidFill>
                <a:latin typeface="Arial Narrow" pitchFamily="34" charset="0"/>
              </a:rPr>
              <a:t> </a:t>
            </a:r>
            <a:r>
              <a:rPr lang="ru-RU" sz="1800" dirty="0" err="1" smtClean="0">
                <a:solidFill>
                  <a:srgbClr val="CC6600"/>
                </a:solidFill>
                <a:latin typeface="Arial Narrow" pitchFamily="34" charset="0"/>
              </a:rPr>
              <a:t>організовувати</a:t>
            </a:r>
            <a:r>
              <a:rPr lang="ru-RU" sz="1800" dirty="0" smtClean="0">
                <a:solidFill>
                  <a:srgbClr val="CC6600"/>
                </a:solidFill>
                <a:latin typeface="Arial Narrow" pitchFamily="34" charset="0"/>
              </a:rPr>
              <a:t> </a:t>
            </a:r>
            <a:r>
              <a:rPr lang="ru-RU" sz="1800" dirty="0" err="1" smtClean="0">
                <a:solidFill>
                  <a:srgbClr val="CC6600"/>
                </a:solidFill>
                <a:latin typeface="Arial Narrow" pitchFamily="34" charset="0"/>
              </a:rPr>
              <a:t>вагнерівські</a:t>
            </a:r>
            <a:r>
              <a:rPr lang="ru-RU" sz="1800" dirty="0" smtClean="0">
                <a:solidFill>
                  <a:srgbClr val="CC6600"/>
                </a:solidFill>
                <a:latin typeface="Arial Narrow" pitchFamily="34" charset="0"/>
              </a:rPr>
              <a:t> </a:t>
            </a:r>
            <a:r>
              <a:rPr lang="ru-RU" sz="1800" dirty="0" err="1" smtClean="0">
                <a:solidFill>
                  <a:srgbClr val="CC6600"/>
                </a:solidFill>
                <a:latin typeface="Arial Narrow" pitchFamily="34" charset="0"/>
              </a:rPr>
              <a:t>фестивалі</a:t>
            </a:r>
            <a:r>
              <a:rPr lang="ru-RU" sz="1800" dirty="0" smtClean="0">
                <a:solidFill>
                  <a:srgbClr val="CC6600"/>
                </a:solidFill>
                <a:latin typeface="Arial Narrow" pitchFamily="34" charset="0"/>
              </a:rPr>
              <a:t> в </a:t>
            </a:r>
            <a:r>
              <a:rPr lang="ru-RU" sz="1800" dirty="0" err="1" smtClean="0">
                <a:solidFill>
                  <a:srgbClr val="CC6600"/>
                </a:solidFill>
                <a:latin typeface="Arial Narrow" pitchFamily="34" charset="0"/>
              </a:rPr>
              <a:t>Байройті</a:t>
            </a:r>
            <a:r>
              <a:rPr lang="ru-RU" sz="1800" dirty="0" smtClean="0">
                <a:solidFill>
                  <a:srgbClr val="CC6600"/>
                </a:solidFill>
                <a:latin typeface="Arial Narrow" pitchFamily="34" charset="0"/>
              </a:rPr>
              <a:t>. На одному з </a:t>
            </a:r>
            <a:r>
              <a:rPr lang="ru-RU" sz="1800" dirty="0" err="1" smtClean="0">
                <a:solidFill>
                  <a:srgbClr val="CC6600"/>
                </a:solidFill>
                <a:latin typeface="Arial Narrow" pitchFamily="34" charset="0"/>
              </a:rPr>
              <a:t>фестивалів</a:t>
            </a:r>
            <a:r>
              <a:rPr lang="ru-RU" sz="1800" dirty="0" smtClean="0">
                <a:solidFill>
                  <a:srgbClr val="CC6600"/>
                </a:solidFill>
                <a:latin typeface="Arial Narrow" pitchFamily="34" charset="0"/>
              </a:rPr>
              <a:t> в 1886 </a:t>
            </a:r>
            <a:r>
              <a:rPr lang="ru-RU" sz="1800" dirty="0" err="1" smtClean="0">
                <a:solidFill>
                  <a:srgbClr val="CC6600"/>
                </a:solidFill>
                <a:latin typeface="Arial Narrow" pitchFamily="34" charset="0"/>
              </a:rPr>
              <a:t>році</a:t>
            </a:r>
            <a:r>
              <a:rPr lang="ru-RU" sz="1800" dirty="0" smtClean="0">
                <a:solidFill>
                  <a:srgbClr val="CC6600"/>
                </a:solidFill>
                <a:latin typeface="Arial Narrow" pitchFamily="34" charset="0"/>
              </a:rPr>
              <a:t> </a:t>
            </a:r>
            <a:r>
              <a:rPr lang="ru-RU" sz="1800" dirty="0" err="1" smtClean="0">
                <a:solidFill>
                  <a:srgbClr val="CC6600"/>
                </a:solidFill>
                <a:latin typeface="Arial Narrow" pitchFamily="34" charset="0"/>
              </a:rPr>
              <a:t>Ліст</a:t>
            </a:r>
            <a:r>
              <a:rPr lang="ru-RU" sz="1800" dirty="0" smtClean="0">
                <a:solidFill>
                  <a:srgbClr val="CC6600"/>
                </a:solidFill>
                <a:latin typeface="Arial Narrow" pitchFamily="34" charset="0"/>
              </a:rPr>
              <a:t> </a:t>
            </a:r>
            <a:r>
              <a:rPr lang="ru-RU" sz="1800" dirty="0" err="1" smtClean="0">
                <a:solidFill>
                  <a:srgbClr val="CC6600"/>
                </a:solidFill>
                <a:latin typeface="Arial Narrow" pitchFamily="34" charset="0"/>
              </a:rPr>
              <a:t>застудився</a:t>
            </a:r>
            <a:r>
              <a:rPr lang="ru-RU" sz="1800" dirty="0" smtClean="0">
                <a:solidFill>
                  <a:srgbClr val="CC6600"/>
                </a:solidFill>
                <a:latin typeface="Arial Narrow" pitchFamily="34" charset="0"/>
              </a:rPr>
              <a:t>, </a:t>
            </a:r>
            <a:r>
              <a:rPr lang="ru-RU" sz="1800" dirty="0" err="1" smtClean="0">
                <a:solidFill>
                  <a:srgbClr val="CC6600"/>
                </a:solidFill>
                <a:latin typeface="Arial Narrow" pitchFamily="34" charset="0"/>
              </a:rPr>
              <a:t>незабаром</a:t>
            </a:r>
            <a:r>
              <a:rPr lang="ru-RU" sz="1800" dirty="0" smtClean="0">
                <a:solidFill>
                  <a:srgbClr val="CC6600"/>
                </a:solidFill>
                <a:latin typeface="Arial Narrow" pitchFamily="34" charset="0"/>
              </a:rPr>
              <a:t> </a:t>
            </a:r>
            <a:r>
              <a:rPr lang="ru-RU" sz="1800" dirty="0" err="1" smtClean="0">
                <a:solidFill>
                  <a:srgbClr val="CC6600"/>
                </a:solidFill>
                <a:latin typeface="Arial Narrow" pitchFamily="34" charset="0"/>
              </a:rPr>
              <a:t>застуда</a:t>
            </a:r>
            <a:r>
              <a:rPr lang="ru-RU" sz="1800" dirty="0" smtClean="0">
                <a:solidFill>
                  <a:srgbClr val="CC6600"/>
                </a:solidFill>
                <a:latin typeface="Arial Narrow" pitchFamily="34" charset="0"/>
              </a:rPr>
              <a:t> </a:t>
            </a:r>
            <a:r>
              <a:rPr lang="ru-RU" sz="1800" dirty="0" err="1" smtClean="0">
                <a:solidFill>
                  <a:srgbClr val="CC6600"/>
                </a:solidFill>
                <a:latin typeface="Arial Narrow" pitchFamily="34" charset="0"/>
              </a:rPr>
              <a:t>перейшла</a:t>
            </a:r>
            <a:r>
              <a:rPr lang="ru-RU" sz="1800" dirty="0" smtClean="0">
                <a:solidFill>
                  <a:srgbClr val="CC6600"/>
                </a:solidFill>
                <a:latin typeface="Arial Narrow" pitchFamily="34" charset="0"/>
              </a:rPr>
              <a:t> в </a:t>
            </a:r>
            <a:r>
              <a:rPr lang="ru-RU" sz="1800" dirty="0" err="1" smtClean="0">
                <a:solidFill>
                  <a:srgbClr val="CC6600"/>
                </a:solidFill>
                <a:latin typeface="Arial Narrow" pitchFamily="34" charset="0"/>
              </a:rPr>
              <a:t>запалення</a:t>
            </a:r>
            <a:r>
              <a:rPr lang="ru-RU" sz="1800" dirty="0" smtClean="0">
                <a:solidFill>
                  <a:srgbClr val="CC6600"/>
                </a:solidFill>
                <a:latin typeface="Arial Narrow" pitchFamily="34" charset="0"/>
              </a:rPr>
              <a:t> </a:t>
            </a:r>
            <a:r>
              <a:rPr lang="ru-RU" sz="1800" dirty="0" err="1" smtClean="0">
                <a:solidFill>
                  <a:srgbClr val="CC6600"/>
                </a:solidFill>
                <a:latin typeface="Arial Narrow" pitchFamily="34" charset="0"/>
              </a:rPr>
              <a:t>легень</a:t>
            </a:r>
            <a:r>
              <a:rPr lang="ru-RU" sz="1800" dirty="0" smtClean="0">
                <a:solidFill>
                  <a:srgbClr val="CC6600"/>
                </a:solidFill>
                <a:latin typeface="Arial Narrow" pitchFamily="34" charset="0"/>
              </a:rPr>
              <a:t>. Помер композитор 31 </a:t>
            </a:r>
            <a:r>
              <a:rPr lang="ru-RU" sz="1800" dirty="0" err="1" smtClean="0">
                <a:solidFill>
                  <a:srgbClr val="CC6600"/>
                </a:solidFill>
                <a:latin typeface="Arial Narrow" pitchFamily="34" charset="0"/>
              </a:rPr>
              <a:t>липня</a:t>
            </a:r>
            <a:r>
              <a:rPr lang="ru-RU" sz="1800" dirty="0" smtClean="0">
                <a:solidFill>
                  <a:srgbClr val="CC6600"/>
                </a:solidFill>
                <a:latin typeface="Arial Narrow" pitchFamily="34" charset="0"/>
              </a:rPr>
              <a:t> 1886 року у </a:t>
            </a:r>
            <a:r>
              <a:rPr lang="ru-RU" sz="1800" dirty="0" err="1" smtClean="0">
                <a:solidFill>
                  <a:srgbClr val="CC6600"/>
                </a:solidFill>
                <a:latin typeface="Arial Narrow" pitchFamily="34" charset="0"/>
              </a:rPr>
              <a:t>Байройті</a:t>
            </a:r>
            <a:r>
              <a:rPr lang="ru-RU" sz="1800" dirty="0" smtClean="0">
                <a:solidFill>
                  <a:srgbClr val="CC6600"/>
                </a:solidFill>
                <a:latin typeface="Arial Narrow" pitchFamily="34" charset="0"/>
              </a:rPr>
              <a:t> на руках камердинера.</a:t>
            </a:r>
          </a:p>
          <a:p>
            <a:pPr marL="0" indent="0" algn="just">
              <a:buNone/>
            </a:pPr>
            <a:endParaRPr lang="ru-RU" sz="18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9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116632"/>
            <a:ext cx="3168352" cy="864096"/>
          </a:xfrm>
        </p:spPr>
        <p:txBody>
          <a:bodyPr>
            <a:prstTxWarp prst="textWave1">
              <a:avLst/>
            </a:prstTxWarp>
          </a:bodyPr>
          <a:lstStyle/>
          <a:p>
            <a:r>
              <a:rPr lang="uk-UA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99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Narrow" pitchFamily="34" charset="0"/>
              </a:rPr>
              <a:t>Творчість</a:t>
            </a:r>
            <a:endParaRPr lang="ru-RU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FF99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 Narrow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2744" y="908721"/>
            <a:ext cx="8964488" cy="295232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dirty="0" err="1" smtClean="0">
                <a:solidFill>
                  <a:srgbClr val="FFFF99"/>
                </a:solidFill>
                <a:latin typeface="Arial Narrow" pitchFamily="34" charset="0"/>
              </a:rPr>
              <a:t>Багатогранна</a:t>
            </a:r>
            <a:r>
              <a:rPr lang="ru-RU" sz="1800" dirty="0" smtClean="0">
                <a:solidFill>
                  <a:srgbClr val="FFFF99"/>
                </a:solidFill>
                <a:latin typeface="Arial Narrow" pitchFamily="34" charset="0"/>
              </a:rPr>
              <a:t> </a:t>
            </a:r>
            <a:r>
              <a:rPr lang="ru-RU" sz="1800" dirty="0" err="1" smtClean="0">
                <a:solidFill>
                  <a:srgbClr val="FFFF99"/>
                </a:solidFill>
                <a:latin typeface="Arial Narrow" pitchFamily="34" charset="0"/>
              </a:rPr>
              <a:t>творча</a:t>
            </a:r>
            <a:r>
              <a:rPr lang="ru-RU" sz="1800" dirty="0" smtClean="0">
                <a:solidFill>
                  <a:srgbClr val="FFFF99"/>
                </a:solidFill>
                <a:latin typeface="Arial Narrow" pitchFamily="34" charset="0"/>
              </a:rPr>
              <a:t> </a:t>
            </a:r>
            <a:r>
              <a:rPr lang="ru-RU" sz="1800" dirty="0" err="1" smtClean="0">
                <a:solidFill>
                  <a:srgbClr val="FFFF99"/>
                </a:solidFill>
                <a:latin typeface="Arial Narrow" pitchFamily="34" charset="0"/>
              </a:rPr>
              <a:t>діяльність</a:t>
            </a:r>
            <a:r>
              <a:rPr lang="ru-RU" sz="1800" dirty="0" smtClean="0">
                <a:solidFill>
                  <a:srgbClr val="FFFF99"/>
                </a:solidFill>
                <a:latin typeface="Arial Narrow" pitchFamily="34" charset="0"/>
              </a:rPr>
              <a:t> </a:t>
            </a:r>
            <a:r>
              <a:rPr lang="ru-RU" sz="1800" dirty="0" err="1" smtClean="0">
                <a:solidFill>
                  <a:srgbClr val="FFFF99"/>
                </a:solidFill>
                <a:latin typeface="Arial Narrow" pitchFamily="34" charset="0"/>
              </a:rPr>
              <a:t>Ліста</a:t>
            </a:r>
            <a:r>
              <a:rPr lang="ru-RU" sz="1800" dirty="0" smtClean="0">
                <a:solidFill>
                  <a:srgbClr val="FFFF99"/>
                </a:solidFill>
                <a:latin typeface="Arial Narrow" pitchFamily="34" charset="0"/>
              </a:rPr>
              <a:t> </a:t>
            </a:r>
            <a:r>
              <a:rPr lang="ru-RU" sz="1800" dirty="0" err="1" smtClean="0">
                <a:solidFill>
                  <a:srgbClr val="FFFF99"/>
                </a:solidFill>
                <a:latin typeface="Arial Narrow" pitchFamily="34" charset="0"/>
              </a:rPr>
              <a:t>охоплює</a:t>
            </a:r>
            <a:r>
              <a:rPr lang="ru-RU" sz="1800" dirty="0" smtClean="0">
                <a:solidFill>
                  <a:srgbClr val="FFFF99"/>
                </a:solidFill>
                <a:latin typeface="Arial Narrow" pitchFamily="34" charset="0"/>
              </a:rPr>
              <a:t> </a:t>
            </a:r>
            <a:r>
              <a:rPr lang="ru-RU" sz="1800" dirty="0" err="1" smtClean="0">
                <a:solidFill>
                  <a:srgbClr val="FFFF99"/>
                </a:solidFill>
                <a:latin typeface="Arial Narrow" pitchFamily="34" charset="0"/>
              </a:rPr>
              <a:t>близько</a:t>
            </a:r>
            <a:r>
              <a:rPr lang="ru-RU" sz="1800" dirty="0" smtClean="0">
                <a:solidFill>
                  <a:srgbClr val="FFFF99"/>
                </a:solidFill>
                <a:latin typeface="Arial Narrow" pitchFamily="34" charset="0"/>
              </a:rPr>
              <a:t> 60 </a:t>
            </a:r>
            <a:r>
              <a:rPr lang="ru-RU" sz="1800" dirty="0" err="1" smtClean="0">
                <a:solidFill>
                  <a:srgbClr val="FFFF99"/>
                </a:solidFill>
                <a:latin typeface="Arial Narrow" pitchFamily="34" charset="0"/>
              </a:rPr>
              <a:t>років</a:t>
            </a:r>
            <a:r>
              <a:rPr lang="ru-RU" sz="1800" dirty="0" smtClean="0">
                <a:solidFill>
                  <a:srgbClr val="FFFF99"/>
                </a:solidFill>
                <a:latin typeface="Arial Narrow" pitchFamily="34" charset="0"/>
              </a:rPr>
              <a:t>. </a:t>
            </a:r>
            <a:r>
              <a:rPr lang="ru-RU" sz="1800" dirty="0" err="1" smtClean="0">
                <a:solidFill>
                  <a:srgbClr val="FFFF99"/>
                </a:solidFill>
                <a:latin typeface="Arial Narrow" pitchFamily="34" charset="0"/>
              </a:rPr>
              <a:t>Упродовж</a:t>
            </a:r>
            <a:r>
              <a:rPr lang="ru-RU" sz="1800" dirty="0" smtClean="0">
                <a:solidFill>
                  <a:srgbClr val="FFFF99"/>
                </a:solidFill>
                <a:latin typeface="Arial Narrow" pitchFamily="34" charset="0"/>
              </a:rPr>
              <a:t> </a:t>
            </a:r>
            <a:r>
              <a:rPr lang="ru-RU" sz="1800" dirty="0" err="1" smtClean="0">
                <a:solidFill>
                  <a:srgbClr val="FFFF99"/>
                </a:solidFill>
                <a:latin typeface="Arial Narrow" pitchFamily="34" charset="0"/>
              </a:rPr>
              <a:t>свого</a:t>
            </a:r>
            <a:r>
              <a:rPr lang="ru-RU" sz="1800" dirty="0" smtClean="0">
                <a:solidFill>
                  <a:srgbClr val="FFFF99"/>
                </a:solidFill>
                <a:latin typeface="Arial Narrow" pitchFamily="34" charset="0"/>
              </a:rPr>
              <a:t> </a:t>
            </a:r>
            <a:r>
              <a:rPr lang="ru-RU" sz="1800" dirty="0" err="1" smtClean="0">
                <a:solidFill>
                  <a:srgbClr val="FFFF99"/>
                </a:solidFill>
                <a:latin typeface="Arial Narrow" pitchFamily="34" charset="0"/>
              </a:rPr>
              <a:t>життя</a:t>
            </a:r>
            <a:r>
              <a:rPr lang="ru-RU" sz="1800" dirty="0" smtClean="0">
                <a:solidFill>
                  <a:srgbClr val="FFFF99"/>
                </a:solidFill>
                <a:latin typeface="Arial Narrow" pitchFamily="34" charset="0"/>
              </a:rPr>
              <a:t> </a:t>
            </a:r>
            <a:r>
              <a:rPr lang="ru-RU" sz="1800" dirty="0" err="1" smtClean="0">
                <a:solidFill>
                  <a:srgbClr val="FFFF99"/>
                </a:solidFill>
                <a:latin typeface="Arial Narrow" pitchFamily="34" charset="0"/>
              </a:rPr>
              <a:t>він</a:t>
            </a:r>
            <a:r>
              <a:rPr lang="ru-RU" sz="1800" dirty="0" smtClean="0">
                <a:solidFill>
                  <a:srgbClr val="FFFF99"/>
                </a:solidFill>
                <a:latin typeface="Arial Narrow" pitchFamily="34" charset="0"/>
              </a:rPr>
              <a:t> створив </a:t>
            </a:r>
            <a:r>
              <a:rPr lang="ru-RU" sz="1800" dirty="0" err="1" smtClean="0">
                <a:solidFill>
                  <a:srgbClr val="FFFF99"/>
                </a:solidFill>
                <a:latin typeface="Arial Narrow" pitchFamily="34" charset="0"/>
              </a:rPr>
              <a:t>понад</a:t>
            </a:r>
            <a:r>
              <a:rPr lang="ru-RU" sz="1800" dirty="0" smtClean="0">
                <a:solidFill>
                  <a:srgbClr val="FFFF99"/>
                </a:solidFill>
                <a:latin typeface="Arial Narrow" pitchFamily="34" charset="0"/>
              </a:rPr>
              <a:t> 1300 </a:t>
            </a:r>
            <a:r>
              <a:rPr lang="ru-RU" sz="1800" dirty="0" err="1" smtClean="0">
                <a:solidFill>
                  <a:srgbClr val="FFFF99"/>
                </a:solidFill>
                <a:latin typeface="Arial Narrow" pitchFamily="34" charset="0"/>
              </a:rPr>
              <a:t>творів</a:t>
            </a:r>
            <a:r>
              <a:rPr lang="ru-RU" sz="1800" dirty="0" smtClean="0">
                <a:solidFill>
                  <a:srgbClr val="FFFF99"/>
                </a:solidFill>
                <a:latin typeface="Arial Narrow" pitchFamily="34" charset="0"/>
              </a:rPr>
              <a:t>. </a:t>
            </a:r>
            <a:r>
              <a:rPr lang="ru-RU" sz="1800" dirty="0" err="1" smtClean="0">
                <a:solidFill>
                  <a:srgbClr val="FFFF99"/>
                </a:solidFill>
                <a:latin typeface="Arial Narrow" pitchFamily="34" charset="0"/>
              </a:rPr>
              <a:t>Витоками</a:t>
            </a:r>
            <a:r>
              <a:rPr lang="ru-RU" sz="1800" dirty="0" smtClean="0">
                <a:solidFill>
                  <a:srgbClr val="FFFF99"/>
                </a:solidFill>
                <a:latin typeface="Arial Narrow" pitchFamily="34" charset="0"/>
              </a:rPr>
              <a:t> </a:t>
            </a:r>
            <a:r>
              <a:rPr lang="ru-RU" sz="1800" dirty="0" err="1" smtClean="0">
                <a:solidFill>
                  <a:srgbClr val="FFFF99"/>
                </a:solidFill>
                <a:latin typeface="Arial Narrow" pitchFamily="34" charset="0"/>
              </a:rPr>
              <a:t>композиторського</a:t>
            </a:r>
            <a:r>
              <a:rPr lang="ru-RU" sz="1800" dirty="0" smtClean="0">
                <a:solidFill>
                  <a:srgbClr val="FFFF99"/>
                </a:solidFill>
                <a:latin typeface="Arial Narrow" pitchFamily="34" charset="0"/>
              </a:rPr>
              <a:t> стилю </a:t>
            </a:r>
            <a:r>
              <a:rPr lang="ru-RU" sz="1800" dirty="0" err="1" smtClean="0">
                <a:solidFill>
                  <a:srgbClr val="FFFF99"/>
                </a:solidFill>
                <a:latin typeface="Arial Narrow" pitchFamily="34" charset="0"/>
              </a:rPr>
              <a:t>Ф.Ліста</a:t>
            </a:r>
            <a:r>
              <a:rPr lang="ru-RU" sz="1800" dirty="0" smtClean="0">
                <a:solidFill>
                  <a:srgbClr val="FFFF99"/>
                </a:solidFill>
                <a:latin typeface="Arial Narrow" pitchFamily="34" charset="0"/>
              </a:rPr>
              <a:t> </a:t>
            </a:r>
            <a:r>
              <a:rPr lang="ru-RU" sz="1800" dirty="0" err="1" smtClean="0">
                <a:solidFill>
                  <a:srgbClr val="FFFF99"/>
                </a:solidFill>
                <a:latin typeface="Arial Narrow" pitchFamily="34" charset="0"/>
              </a:rPr>
              <a:t>вважаються</a:t>
            </a:r>
            <a:r>
              <a:rPr lang="ru-RU" sz="1800" dirty="0" smtClean="0">
                <a:solidFill>
                  <a:srgbClr val="FFFF99"/>
                </a:solidFill>
                <a:latin typeface="Arial Narrow" pitchFamily="34" charset="0"/>
              </a:rPr>
              <a:t> </a:t>
            </a:r>
            <a:r>
              <a:rPr lang="ru-RU" sz="1800" dirty="0" err="1" smtClean="0">
                <a:solidFill>
                  <a:srgbClr val="FFFF99"/>
                </a:solidFill>
                <a:latin typeface="Arial Narrow" pitchFamily="34" charset="0"/>
              </a:rPr>
              <a:t>французька</a:t>
            </a:r>
            <a:r>
              <a:rPr lang="ru-RU" sz="1800" dirty="0" smtClean="0">
                <a:solidFill>
                  <a:srgbClr val="FFFF99"/>
                </a:solidFill>
                <a:latin typeface="Arial Narrow" pitchFamily="34" charset="0"/>
              </a:rPr>
              <a:t> та </a:t>
            </a:r>
            <a:r>
              <a:rPr lang="ru-RU" sz="1800" dirty="0" err="1" smtClean="0">
                <a:solidFill>
                  <a:srgbClr val="FFFF99"/>
                </a:solidFill>
                <a:latin typeface="Arial Narrow" pitchFamily="34" charset="0"/>
              </a:rPr>
              <a:t>німецька</a:t>
            </a:r>
            <a:r>
              <a:rPr lang="ru-RU" sz="1800" dirty="0" smtClean="0">
                <a:solidFill>
                  <a:srgbClr val="FFFF99"/>
                </a:solidFill>
                <a:latin typeface="Arial Narrow" pitchFamily="34" charset="0"/>
              </a:rPr>
              <a:t> </a:t>
            </a:r>
            <a:r>
              <a:rPr lang="ru-RU" sz="1800" dirty="0" err="1" smtClean="0">
                <a:solidFill>
                  <a:srgbClr val="FFFF99"/>
                </a:solidFill>
                <a:latin typeface="Arial Narrow" pitchFamily="34" charset="0"/>
              </a:rPr>
              <a:t>композиторські</a:t>
            </a:r>
            <a:r>
              <a:rPr lang="ru-RU" sz="1800" dirty="0" smtClean="0">
                <a:solidFill>
                  <a:srgbClr val="FFFF99"/>
                </a:solidFill>
                <a:latin typeface="Arial Narrow" pitchFamily="34" charset="0"/>
              </a:rPr>
              <a:t> </a:t>
            </a:r>
            <a:r>
              <a:rPr lang="ru-RU" sz="1800" dirty="0" err="1" smtClean="0">
                <a:solidFill>
                  <a:srgbClr val="FFFF99"/>
                </a:solidFill>
                <a:latin typeface="Arial Narrow" pitchFamily="34" charset="0"/>
              </a:rPr>
              <a:t>школи</a:t>
            </a:r>
            <a:r>
              <a:rPr lang="ru-RU" sz="1800" dirty="0" smtClean="0">
                <a:solidFill>
                  <a:srgbClr val="FFFF99"/>
                </a:solidFill>
                <a:latin typeface="Arial Narrow" pitchFamily="34" charset="0"/>
              </a:rPr>
              <a:t>, а </a:t>
            </a:r>
            <a:r>
              <a:rPr lang="ru-RU" sz="1800" dirty="0" err="1" smtClean="0">
                <a:solidFill>
                  <a:srgbClr val="FFFF99"/>
                </a:solidFill>
                <a:latin typeface="Arial Narrow" pitchFamily="34" charset="0"/>
              </a:rPr>
              <a:t>також</a:t>
            </a:r>
            <a:r>
              <a:rPr lang="ru-RU" sz="1800" dirty="0" smtClean="0">
                <a:solidFill>
                  <a:srgbClr val="FFFF99"/>
                </a:solidFill>
                <a:latin typeface="Arial Narrow" pitchFamily="34" charset="0"/>
              </a:rPr>
              <a:t> </a:t>
            </a:r>
            <a:r>
              <a:rPr lang="ru-RU" sz="1800" dirty="0" err="1" smtClean="0">
                <a:solidFill>
                  <a:srgbClr val="FFFF99"/>
                </a:solidFill>
                <a:latin typeface="Arial Narrow" pitchFamily="34" charset="0"/>
              </a:rPr>
              <a:t>угорський</a:t>
            </a:r>
            <a:r>
              <a:rPr lang="ru-RU" sz="1800" dirty="0" smtClean="0">
                <a:solidFill>
                  <a:srgbClr val="FFFF99"/>
                </a:solidFill>
                <a:latin typeface="Arial Narrow" pitchFamily="34" charset="0"/>
              </a:rPr>
              <a:t> </a:t>
            </a:r>
            <a:r>
              <a:rPr lang="ru-RU" sz="1800" dirty="0" err="1" smtClean="0">
                <a:solidFill>
                  <a:srgbClr val="FFFF99"/>
                </a:solidFill>
                <a:latin typeface="Arial Narrow" pitchFamily="34" charset="0"/>
              </a:rPr>
              <a:t>міський</a:t>
            </a:r>
            <a:r>
              <a:rPr lang="ru-RU" sz="1800" dirty="0" smtClean="0">
                <a:solidFill>
                  <a:srgbClr val="FFFF99"/>
                </a:solidFill>
                <a:latin typeface="Arial Narrow" pitchFamily="34" charset="0"/>
              </a:rPr>
              <a:t> </a:t>
            </a:r>
            <a:r>
              <a:rPr lang="ru-RU" sz="1800" dirty="0" err="1" smtClean="0">
                <a:solidFill>
                  <a:srgbClr val="FFFF99"/>
                </a:solidFill>
                <a:latin typeface="Arial Narrow" pitchFamily="34" charset="0"/>
              </a:rPr>
              <a:t>музичний</a:t>
            </a:r>
            <a:r>
              <a:rPr lang="ru-RU" sz="1800" dirty="0" smtClean="0">
                <a:solidFill>
                  <a:srgbClr val="FFFF99"/>
                </a:solidFill>
                <a:latin typeface="Arial Narrow" pitchFamily="34" charset="0"/>
              </a:rPr>
              <a:t> фольклор. </a:t>
            </a:r>
            <a:r>
              <a:rPr lang="ru-RU" sz="1800" dirty="0" err="1" smtClean="0">
                <a:solidFill>
                  <a:srgbClr val="FFFF99"/>
                </a:solidFill>
                <a:latin typeface="Arial Narrow" pitchFamily="34" charset="0"/>
              </a:rPr>
              <a:t>Деякі</a:t>
            </a:r>
            <a:r>
              <a:rPr lang="ru-RU" sz="1800" dirty="0" smtClean="0">
                <a:solidFill>
                  <a:srgbClr val="FFFF99"/>
                </a:solidFill>
                <a:latin typeface="Arial Narrow" pitchFamily="34" charset="0"/>
              </a:rPr>
              <a:t> </a:t>
            </a:r>
            <a:r>
              <a:rPr lang="ru-RU" sz="1800" dirty="0" err="1" smtClean="0">
                <a:solidFill>
                  <a:srgbClr val="FFFF99"/>
                </a:solidFill>
                <a:latin typeface="Arial Narrow" pitchFamily="34" charset="0"/>
              </a:rPr>
              <a:t>особливості</a:t>
            </a:r>
            <a:r>
              <a:rPr lang="ru-RU" sz="1800" dirty="0" smtClean="0">
                <a:solidFill>
                  <a:srgbClr val="FFFF99"/>
                </a:solidFill>
                <a:latin typeface="Arial Narrow" pitchFamily="34" charset="0"/>
              </a:rPr>
              <a:t> </a:t>
            </a:r>
            <a:r>
              <a:rPr lang="ru-RU" sz="1800" dirty="0" err="1" smtClean="0">
                <a:solidFill>
                  <a:srgbClr val="FFFF99"/>
                </a:solidFill>
                <a:latin typeface="Arial Narrow" pitchFamily="34" charset="0"/>
              </a:rPr>
              <a:t>національної</a:t>
            </a:r>
            <a:r>
              <a:rPr lang="ru-RU" sz="1800" dirty="0" smtClean="0">
                <a:solidFill>
                  <a:srgbClr val="FFFF99"/>
                </a:solidFill>
                <a:latin typeface="Arial Narrow" pitchFamily="34" charset="0"/>
              </a:rPr>
              <a:t> </a:t>
            </a:r>
            <a:r>
              <a:rPr lang="ru-RU" sz="1800" dirty="0" err="1" smtClean="0">
                <a:solidFill>
                  <a:srgbClr val="FFFF99"/>
                </a:solidFill>
                <a:latin typeface="Arial Narrow" pitchFamily="34" charset="0"/>
              </a:rPr>
              <a:t>музики</a:t>
            </a:r>
            <a:r>
              <a:rPr lang="ru-RU" sz="1800" dirty="0" smtClean="0">
                <a:solidFill>
                  <a:srgbClr val="FFFF99"/>
                </a:solidFill>
                <a:latin typeface="Arial Narrow" pitchFamily="34" charset="0"/>
              </a:rPr>
              <a:t>, </a:t>
            </a:r>
            <a:r>
              <a:rPr lang="ru-RU" sz="1800" dirty="0" err="1" smtClean="0">
                <a:solidFill>
                  <a:srgbClr val="FFFF99"/>
                </a:solidFill>
                <a:latin typeface="Arial Narrow" pitchFamily="34" charset="0"/>
              </a:rPr>
              <a:t>наприклад</a:t>
            </a:r>
            <a:r>
              <a:rPr lang="ru-RU" sz="1800" dirty="0" smtClean="0">
                <a:solidFill>
                  <a:srgbClr val="FFFF99"/>
                </a:solidFill>
                <a:latin typeface="Arial Narrow" pitchFamily="34" charset="0"/>
              </a:rPr>
              <a:t> </a:t>
            </a:r>
            <a:r>
              <a:rPr lang="ru-RU" sz="1800" dirty="0" err="1" smtClean="0">
                <a:solidFill>
                  <a:srgbClr val="FFFF99"/>
                </a:solidFill>
                <a:latin typeface="Arial Narrow" pitchFamily="34" charset="0"/>
              </a:rPr>
              <a:t>танціввербункош</a:t>
            </a:r>
            <a:r>
              <a:rPr lang="ru-RU" sz="1800" dirty="0" smtClean="0">
                <a:solidFill>
                  <a:srgbClr val="FFFF99"/>
                </a:solidFill>
                <a:latin typeface="Arial Narrow" pitchFamily="34" charset="0"/>
              </a:rPr>
              <a:t> та чардаш </a:t>
            </a:r>
            <a:r>
              <a:rPr lang="ru-RU" sz="1800" dirty="0" err="1" smtClean="0">
                <a:solidFill>
                  <a:srgbClr val="FFFF99"/>
                </a:solidFill>
                <a:latin typeface="Arial Narrow" pitchFamily="34" charset="0"/>
              </a:rPr>
              <a:t>знайшли</a:t>
            </a:r>
            <a:r>
              <a:rPr lang="ru-RU" sz="1800" dirty="0" smtClean="0">
                <a:solidFill>
                  <a:srgbClr val="FFFF99"/>
                </a:solidFill>
                <a:latin typeface="Arial Narrow" pitchFamily="34" charset="0"/>
              </a:rPr>
              <a:t> </a:t>
            </a:r>
            <a:r>
              <a:rPr lang="ru-RU" sz="1800" dirty="0" err="1" smtClean="0">
                <a:solidFill>
                  <a:srgbClr val="FFFF99"/>
                </a:solidFill>
                <a:latin typeface="Arial Narrow" pitchFamily="34" charset="0"/>
              </a:rPr>
              <a:t>своє</a:t>
            </a:r>
            <a:r>
              <a:rPr lang="ru-RU" sz="1800" dirty="0" smtClean="0">
                <a:solidFill>
                  <a:srgbClr val="FFFF99"/>
                </a:solidFill>
                <a:latin typeface="Arial Narrow" pitchFamily="34" charset="0"/>
              </a:rPr>
              <a:t> </a:t>
            </a:r>
            <a:r>
              <a:rPr lang="ru-RU" sz="1800" dirty="0" err="1" smtClean="0">
                <a:solidFill>
                  <a:srgbClr val="FFFF99"/>
                </a:solidFill>
                <a:latin typeface="Arial Narrow" pitchFamily="34" charset="0"/>
              </a:rPr>
              <a:t>втілення</a:t>
            </a:r>
            <a:r>
              <a:rPr lang="ru-RU" sz="1800" dirty="0" smtClean="0">
                <a:solidFill>
                  <a:srgbClr val="FFFF99"/>
                </a:solidFill>
                <a:latin typeface="Arial Narrow" pitchFamily="34" charset="0"/>
              </a:rPr>
              <a:t> в </a:t>
            </a:r>
            <a:r>
              <a:rPr lang="ru-RU" sz="1800" dirty="0" err="1" smtClean="0">
                <a:solidFill>
                  <a:srgbClr val="FFFF99"/>
                </a:solidFill>
                <a:latin typeface="Arial Narrow" pitchFamily="34" charset="0"/>
              </a:rPr>
              <a:t>цілому</a:t>
            </a:r>
            <a:r>
              <a:rPr lang="ru-RU" sz="1800" dirty="0" smtClean="0">
                <a:solidFill>
                  <a:srgbClr val="FFFF99"/>
                </a:solidFill>
                <a:latin typeface="Arial Narrow" pitchFamily="34" charset="0"/>
              </a:rPr>
              <a:t> </a:t>
            </a:r>
            <a:r>
              <a:rPr lang="ru-RU" sz="1800" dirty="0" err="1" smtClean="0">
                <a:solidFill>
                  <a:srgbClr val="FFFF99"/>
                </a:solidFill>
                <a:latin typeface="Arial Narrow" pitchFamily="34" charset="0"/>
              </a:rPr>
              <a:t>ряді</a:t>
            </a:r>
            <a:r>
              <a:rPr lang="ru-RU" sz="1800" dirty="0" smtClean="0">
                <a:solidFill>
                  <a:srgbClr val="FFFF99"/>
                </a:solidFill>
                <a:latin typeface="Arial Narrow" pitchFamily="34" charset="0"/>
              </a:rPr>
              <a:t> </a:t>
            </a:r>
            <a:r>
              <a:rPr lang="ru-RU" sz="1800" dirty="0" err="1" smtClean="0">
                <a:solidFill>
                  <a:srgbClr val="FFFF99"/>
                </a:solidFill>
                <a:latin typeface="Arial Narrow" pitchFamily="34" charset="0"/>
              </a:rPr>
              <a:t>творів</a:t>
            </a:r>
            <a:r>
              <a:rPr lang="ru-RU" sz="1800" dirty="0" smtClean="0">
                <a:solidFill>
                  <a:srgbClr val="FFFF99"/>
                </a:solidFill>
                <a:latin typeface="Arial Narrow" pitchFamily="34" charset="0"/>
              </a:rPr>
              <a:t>, перш за все — в «</a:t>
            </a:r>
            <a:r>
              <a:rPr lang="ru-RU" sz="1800" dirty="0" err="1" smtClean="0">
                <a:solidFill>
                  <a:srgbClr val="FFFF99"/>
                </a:solidFill>
                <a:latin typeface="Arial Narrow" pitchFamily="34" charset="0"/>
              </a:rPr>
              <a:t>Угорських</a:t>
            </a:r>
            <a:r>
              <a:rPr lang="ru-RU" sz="1800" dirty="0" smtClean="0">
                <a:solidFill>
                  <a:srgbClr val="FFFF99"/>
                </a:solidFill>
                <a:latin typeface="Arial Narrow" pitchFamily="34" charset="0"/>
              </a:rPr>
              <a:t> </a:t>
            </a:r>
            <a:r>
              <a:rPr lang="ru-RU" sz="1800" dirty="0" err="1" smtClean="0">
                <a:solidFill>
                  <a:srgbClr val="FFFF99"/>
                </a:solidFill>
                <a:latin typeface="Arial Narrow" pitchFamily="34" charset="0"/>
              </a:rPr>
              <a:t>рапсодіях</a:t>
            </a:r>
            <a:r>
              <a:rPr lang="ru-RU" sz="1800" dirty="0" smtClean="0">
                <a:solidFill>
                  <a:srgbClr val="FFFF99"/>
                </a:solidFill>
                <a:latin typeface="Arial Narrow" pitchFamily="34" charset="0"/>
              </a:rPr>
              <a:t>», а </a:t>
            </a:r>
            <a:r>
              <a:rPr lang="ru-RU" sz="1800" dirty="0" err="1" smtClean="0">
                <a:solidFill>
                  <a:srgbClr val="FFFF99"/>
                </a:solidFill>
                <a:latin typeface="Arial Narrow" pitchFamily="34" charset="0"/>
              </a:rPr>
              <a:t>також</a:t>
            </a:r>
            <a:r>
              <a:rPr lang="ru-RU" sz="1800" dirty="0" smtClean="0">
                <a:solidFill>
                  <a:srgbClr val="FFFF99"/>
                </a:solidFill>
                <a:latin typeface="Arial Narrow" pitchFamily="34" charset="0"/>
              </a:rPr>
              <a:t> </a:t>
            </a:r>
            <a:r>
              <a:rPr lang="ru-RU" sz="1800" dirty="0" err="1" smtClean="0">
                <a:solidFill>
                  <a:srgbClr val="FFFF99"/>
                </a:solidFill>
                <a:latin typeface="Arial Narrow" pitchFamily="34" charset="0"/>
              </a:rPr>
              <a:t>обробках</a:t>
            </a:r>
            <a:r>
              <a:rPr lang="ru-RU" sz="1800" dirty="0" smtClean="0">
                <a:solidFill>
                  <a:srgbClr val="FFFF99"/>
                </a:solidFill>
                <a:latin typeface="Arial Narrow" pitchFamily="34" charset="0"/>
              </a:rPr>
              <a:t> </a:t>
            </a:r>
            <a:r>
              <a:rPr lang="ru-RU" sz="1800" dirty="0" err="1" smtClean="0">
                <a:solidFill>
                  <a:srgbClr val="FFFF99"/>
                </a:solidFill>
                <a:latin typeface="Arial Narrow" pitchFamily="34" charset="0"/>
              </a:rPr>
              <a:t>народних</a:t>
            </a:r>
            <a:r>
              <a:rPr lang="ru-RU" sz="1800" dirty="0" smtClean="0">
                <a:solidFill>
                  <a:srgbClr val="FFFF99"/>
                </a:solidFill>
                <a:latin typeface="Arial Narrow" pitchFamily="34" charset="0"/>
              </a:rPr>
              <a:t> </a:t>
            </a:r>
            <a:r>
              <a:rPr lang="ru-RU" sz="1800" dirty="0" err="1" smtClean="0">
                <a:solidFill>
                  <a:srgbClr val="FFFF99"/>
                </a:solidFill>
                <a:latin typeface="Arial Narrow" pitchFamily="34" charset="0"/>
              </a:rPr>
              <a:t>пісень</a:t>
            </a:r>
            <a:r>
              <a:rPr lang="ru-RU" sz="1800" dirty="0" smtClean="0">
                <a:solidFill>
                  <a:srgbClr val="FFFF99"/>
                </a:solidFill>
                <a:latin typeface="Arial Narrow" pitchFamily="34" charset="0"/>
              </a:rPr>
              <a:t>.</a:t>
            </a:r>
          </a:p>
          <a:p>
            <a:pPr marL="0" indent="0" algn="just">
              <a:buNone/>
            </a:pPr>
            <a:r>
              <a:rPr lang="ru-RU" sz="1800" dirty="0" err="1" smtClean="0">
                <a:solidFill>
                  <a:srgbClr val="FFFF99"/>
                </a:solidFill>
                <a:latin typeface="Arial Narrow" pitchFamily="34" charset="0"/>
              </a:rPr>
              <a:t>Основний</a:t>
            </a:r>
            <a:r>
              <a:rPr lang="ru-RU" sz="1800" dirty="0" smtClean="0">
                <a:solidFill>
                  <a:srgbClr val="FFFF99"/>
                </a:solidFill>
                <a:latin typeface="Arial Narrow" pitchFamily="34" charset="0"/>
              </a:rPr>
              <a:t> принцип </a:t>
            </a:r>
            <a:r>
              <a:rPr lang="ru-RU" sz="1800" dirty="0" err="1" smtClean="0">
                <a:solidFill>
                  <a:srgbClr val="FFFF99"/>
                </a:solidFill>
                <a:latin typeface="Arial Narrow" pitchFamily="34" charset="0"/>
              </a:rPr>
              <a:t>творчості</a:t>
            </a:r>
            <a:r>
              <a:rPr lang="ru-RU" sz="1800" dirty="0" smtClean="0">
                <a:solidFill>
                  <a:srgbClr val="FFFF99"/>
                </a:solidFill>
                <a:latin typeface="Arial Narrow" pitchFamily="34" charset="0"/>
              </a:rPr>
              <a:t> </a:t>
            </a:r>
            <a:r>
              <a:rPr lang="ru-RU" sz="1800" dirty="0" err="1" smtClean="0">
                <a:solidFill>
                  <a:srgbClr val="FFFF99"/>
                </a:solidFill>
                <a:latin typeface="Arial Narrow" pitchFamily="34" charset="0"/>
              </a:rPr>
              <a:t>Ф.Ліста</a:t>
            </a:r>
            <a:r>
              <a:rPr lang="ru-RU" sz="1800" dirty="0" smtClean="0">
                <a:solidFill>
                  <a:srgbClr val="FFFF99"/>
                </a:solidFill>
                <a:latin typeface="Arial Narrow" pitchFamily="34" charset="0"/>
              </a:rPr>
              <a:t> — </a:t>
            </a:r>
            <a:r>
              <a:rPr lang="ru-RU" sz="1800" dirty="0" err="1" smtClean="0">
                <a:solidFill>
                  <a:srgbClr val="FFFF99"/>
                </a:solidFill>
                <a:latin typeface="Arial Narrow" pitchFamily="34" charset="0"/>
              </a:rPr>
              <a:t>програмність</a:t>
            </a:r>
            <a:r>
              <a:rPr lang="ru-RU" sz="1800" dirty="0" smtClean="0">
                <a:solidFill>
                  <a:srgbClr val="FFFF99"/>
                </a:solidFill>
                <a:latin typeface="Arial Narrow" pitchFamily="34" charset="0"/>
              </a:rPr>
              <a:t>. В </a:t>
            </a:r>
            <a:r>
              <a:rPr lang="ru-RU" sz="1800" dirty="0" err="1" smtClean="0">
                <a:solidFill>
                  <a:srgbClr val="FFFF99"/>
                </a:solidFill>
                <a:latin typeface="Arial Narrow" pitchFamily="34" charset="0"/>
              </a:rPr>
              <a:t>основі</a:t>
            </a:r>
            <a:r>
              <a:rPr lang="ru-RU" sz="1800" dirty="0" smtClean="0">
                <a:solidFill>
                  <a:srgbClr val="FFFF99"/>
                </a:solidFill>
                <a:latin typeface="Arial Narrow" pitchFamily="34" charset="0"/>
              </a:rPr>
              <a:t> </a:t>
            </a:r>
            <a:r>
              <a:rPr lang="ru-RU" sz="1800" dirty="0" err="1" smtClean="0">
                <a:solidFill>
                  <a:srgbClr val="FFFF99"/>
                </a:solidFill>
                <a:latin typeface="Arial Narrow" pitchFamily="34" charset="0"/>
              </a:rPr>
              <a:t>більшої</a:t>
            </a:r>
            <a:r>
              <a:rPr lang="ru-RU" sz="1800" dirty="0" smtClean="0">
                <a:solidFill>
                  <a:srgbClr val="FFFF99"/>
                </a:solidFill>
                <a:latin typeface="Arial Narrow" pitchFamily="34" charset="0"/>
              </a:rPr>
              <a:t> </a:t>
            </a:r>
            <a:r>
              <a:rPr lang="ru-RU" sz="1800" dirty="0" err="1" smtClean="0">
                <a:solidFill>
                  <a:srgbClr val="FFFF99"/>
                </a:solidFill>
                <a:latin typeface="Arial Narrow" pitchFamily="34" charset="0"/>
              </a:rPr>
              <a:t>частини</a:t>
            </a:r>
            <a:r>
              <a:rPr lang="ru-RU" sz="1800" dirty="0" smtClean="0">
                <a:solidFill>
                  <a:srgbClr val="FFFF99"/>
                </a:solidFill>
                <a:latin typeface="Arial Narrow" pitchFamily="34" charset="0"/>
              </a:rPr>
              <a:t> </a:t>
            </a:r>
            <a:r>
              <a:rPr lang="ru-RU" sz="1800" dirty="0" err="1" smtClean="0">
                <a:solidFill>
                  <a:srgbClr val="FFFF99"/>
                </a:solidFill>
                <a:latin typeface="Arial Narrow" pitchFamily="34" charset="0"/>
              </a:rPr>
              <a:t>його</a:t>
            </a:r>
            <a:r>
              <a:rPr lang="ru-RU" sz="1800" dirty="0" smtClean="0">
                <a:solidFill>
                  <a:srgbClr val="FFFF99"/>
                </a:solidFill>
                <a:latin typeface="Arial Narrow" pitchFamily="34" charset="0"/>
              </a:rPr>
              <a:t> </a:t>
            </a:r>
            <a:r>
              <a:rPr lang="ru-RU" sz="1800" dirty="0" err="1" smtClean="0">
                <a:solidFill>
                  <a:srgbClr val="FFFF99"/>
                </a:solidFill>
                <a:latin typeface="Arial Narrow" pitchFamily="34" charset="0"/>
              </a:rPr>
              <a:t>творів</a:t>
            </a:r>
            <a:r>
              <a:rPr lang="ru-RU" sz="1800" dirty="0" smtClean="0">
                <a:solidFill>
                  <a:srgbClr val="FFFF99"/>
                </a:solidFill>
                <a:latin typeface="Arial Narrow" pitchFamily="34" charset="0"/>
              </a:rPr>
              <a:t> </a:t>
            </a:r>
            <a:r>
              <a:rPr lang="ru-RU" sz="1800" dirty="0" err="1" smtClean="0">
                <a:solidFill>
                  <a:srgbClr val="FFFF99"/>
                </a:solidFill>
                <a:latin typeface="Arial Narrow" pitchFamily="34" charset="0"/>
              </a:rPr>
              <a:t>лежить</a:t>
            </a:r>
            <a:r>
              <a:rPr lang="ru-RU" sz="1800" dirty="0" smtClean="0">
                <a:solidFill>
                  <a:srgbClr val="FFFF99"/>
                </a:solidFill>
                <a:latin typeface="Arial Narrow" pitchFamily="34" charset="0"/>
              </a:rPr>
              <a:t> </a:t>
            </a:r>
            <a:r>
              <a:rPr lang="ru-RU" sz="1800" dirty="0" err="1" smtClean="0">
                <a:solidFill>
                  <a:srgbClr val="FFFF99"/>
                </a:solidFill>
                <a:latin typeface="Arial Narrow" pitchFamily="34" charset="0"/>
              </a:rPr>
              <a:t>поетично-сюжетний</a:t>
            </a:r>
            <a:r>
              <a:rPr lang="ru-RU" sz="1800" dirty="0" smtClean="0">
                <a:solidFill>
                  <a:srgbClr val="FFFF99"/>
                </a:solidFill>
                <a:latin typeface="Arial Narrow" pitchFamily="34" charset="0"/>
              </a:rPr>
              <a:t> </a:t>
            </a:r>
            <a:r>
              <a:rPr lang="ru-RU" sz="1800" dirty="0" err="1" smtClean="0">
                <a:solidFill>
                  <a:srgbClr val="FFFF99"/>
                </a:solidFill>
                <a:latin typeface="Arial Narrow" pitchFamily="34" charset="0"/>
              </a:rPr>
              <a:t>задум</a:t>
            </a:r>
            <a:r>
              <a:rPr lang="ru-RU" sz="1800" dirty="0" smtClean="0">
                <a:solidFill>
                  <a:srgbClr val="FFFF99"/>
                </a:solidFill>
                <a:latin typeface="Arial Narrow" pitchFamily="34" charset="0"/>
              </a:rPr>
              <a:t>. За </a:t>
            </a:r>
            <a:r>
              <a:rPr lang="ru-RU" sz="1800" dirty="0" err="1" smtClean="0">
                <a:solidFill>
                  <a:srgbClr val="FFFF99"/>
                </a:solidFill>
                <a:latin typeface="Arial Narrow" pitchFamily="34" charset="0"/>
              </a:rPr>
              <a:t>допомогою</a:t>
            </a:r>
            <a:r>
              <a:rPr lang="ru-RU" sz="1800" dirty="0" smtClean="0">
                <a:solidFill>
                  <a:srgbClr val="FFFF99"/>
                </a:solidFill>
                <a:latin typeface="Arial Narrow" pitchFamily="34" charset="0"/>
              </a:rPr>
              <a:t> </a:t>
            </a:r>
            <a:r>
              <a:rPr lang="ru-RU" sz="1800" dirty="0" err="1" smtClean="0">
                <a:solidFill>
                  <a:srgbClr val="FFFF99"/>
                </a:solidFill>
                <a:latin typeface="Arial Narrow" pitchFamily="34" charset="0"/>
              </a:rPr>
              <a:t>програми</a:t>
            </a:r>
            <a:r>
              <a:rPr lang="ru-RU" sz="1800" dirty="0" smtClean="0">
                <a:solidFill>
                  <a:srgbClr val="FFFF99"/>
                </a:solidFill>
                <a:latin typeface="Arial Narrow" pitchFamily="34" charset="0"/>
              </a:rPr>
              <a:t> </a:t>
            </a:r>
            <a:r>
              <a:rPr lang="ru-RU" sz="1800" dirty="0" err="1" smtClean="0">
                <a:solidFill>
                  <a:srgbClr val="FFFF99"/>
                </a:solidFill>
                <a:latin typeface="Arial Narrow" pitchFamily="34" charset="0"/>
              </a:rPr>
              <a:t>Ліст</a:t>
            </a:r>
            <a:r>
              <a:rPr lang="ru-RU" sz="1800" dirty="0" smtClean="0">
                <a:solidFill>
                  <a:srgbClr val="FFFF99"/>
                </a:solidFill>
                <a:latin typeface="Arial Narrow" pitchFamily="34" charset="0"/>
              </a:rPr>
              <a:t> </a:t>
            </a:r>
            <a:r>
              <a:rPr lang="ru-RU" sz="1800" dirty="0" err="1" smtClean="0">
                <a:solidFill>
                  <a:srgbClr val="FFFF99"/>
                </a:solidFill>
                <a:latin typeface="Arial Narrow" pitchFamily="34" charset="0"/>
              </a:rPr>
              <a:t>намагався</a:t>
            </a:r>
            <a:r>
              <a:rPr lang="ru-RU" sz="1800" dirty="0" smtClean="0">
                <a:solidFill>
                  <a:srgbClr val="FFFF99"/>
                </a:solidFill>
                <a:latin typeface="Arial Narrow" pitchFamily="34" charset="0"/>
              </a:rPr>
              <a:t> </a:t>
            </a:r>
            <a:r>
              <a:rPr lang="ru-RU" sz="1800" dirty="0" err="1" smtClean="0">
                <a:solidFill>
                  <a:srgbClr val="FFFF99"/>
                </a:solidFill>
                <a:latin typeface="Arial Narrow" pitchFamily="34" charset="0"/>
              </a:rPr>
              <a:t>надати</a:t>
            </a:r>
            <a:r>
              <a:rPr lang="ru-RU" sz="1800" dirty="0" smtClean="0">
                <a:solidFill>
                  <a:srgbClr val="FFFF99"/>
                </a:solidFill>
                <a:latin typeface="Arial Narrow" pitchFamily="34" charset="0"/>
              </a:rPr>
              <a:t> </a:t>
            </a:r>
            <a:r>
              <a:rPr lang="ru-RU" sz="1800" dirty="0" err="1" smtClean="0">
                <a:solidFill>
                  <a:srgbClr val="FFFF99"/>
                </a:solidFill>
                <a:latin typeface="Arial Narrow" pitchFamily="34" charset="0"/>
              </a:rPr>
              <a:t>мистецтву</a:t>
            </a:r>
            <a:r>
              <a:rPr lang="ru-RU" sz="1800" dirty="0" smtClean="0">
                <a:solidFill>
                  <a:srgbClr val="FFFF99"/>
                </a:solidFill>
                <a:latin typeface="Arial Narrow" pitchFamily="34" charset="0"/>
              </a:rPr>
              <a:t> </a:t>
            </a:r>
            <a:r>
              <a:rPr lang="ru-RU" sz="1800" dirty="0" err="1" smtClean="0">
                <a:solidFill>
                  <a:srgbClr val="FFFF99"/>
                </a:solidFill>
                <a:latin typeface="Arial Narrow" pitchFamily="34" charset="0"/>
              </a:rPr>
              <a:t>більшої</a:t>
            </a:r>
            <a:r>
              <a:rPr lang="ru-RU" sz="1800" dirty="0" smtClean="0">
                <a:solidFill>
                  <a:srgbClr val="FFFF99"/>
                </a:solidFill>
                <a:latin typeface="Arial Narrow" pitchFamily="34" charset="0"/>
              </a:rPr>
              <a:t> </a:t>
            </a:r>
            <a:r>
              <a:rPr lang="ru-RU" sz="1800" dirty="0" err="1" smtClean="0">
                <a:solidFill>
                  <a:srgbClr val="FFFF99"/>
                </a:solidFill>
                <a:latin typeface="Arial Narrow" pitchFamily="34" charset="0"/>
              </a:rPr>
              <a:t>дієвості</a:t>
            </a:r>
            <a:r>
              <a:rPr lang="ru-RU" sz="1800" dirty="0" smtClean="0">
                <a:solidFill>
                  <a:srgbClr val="FFFF99"/>
                </a:solidFill>
                <a:latin typeface="Arial Narrow" pitchFamily="34" charset="0"/>
              </a:rPr>
              <a:t> та </a:t>
            </a:r>
            <a:r>
              <a:rPr lang="ru-RU" sz="1800" dirty="0" err="1" smtClean="0">
                <a:solidFill>
                  <a:srgbClr val="FFFF99"/>
                </a:solidFill>
                <a:latin typeface="Arial Narrow" pitchFamily="34" charset="0"/>
              </a:rPr>
              <a:t>образної</a:t>
            </a:r>
            <a:r>
              <a:rPr lang="ru-RU" sz="1800" dirty="0" smtClean="0">
                <a:solidFill>
                  <a:srgbClr val="FFFF99"/>
                </a:solidFill>
                <a:latin typeface="Arial Narrow" pitchFamily="34" charset="0"/>
              </a:rPr>
              <a:t> конкретики, </a:t>
            </a:r>
            <a:r>
              <a:rPr lang="ru-RU" sz="1800" dirty="0" err="1" smtClean="0">
                <a:solidFill>
                  <a:srgbClr val="FFFF99"/>
                </a:solidFill>
                <a:latin typeface="Arial Narrow" pitchFamily="34" charset="0"/>
              </a:rPr>
              <a:t>більшої</a:t>
            </a:r>
            <a:r>
              <a:rPr lang="ru-RU" sz="1800" dirty="0" smtClean="0">
                <a:solidFill>
                  <a:srgbClr val="FFFF99"/>
                </a:solidFill>
                <a:latin typeface="Arial Narrow" pitchFamily="34" charset="0"/>
              </a:rPr>
              <a:t> </a:t>
            </a:r>
            <a:r>
              <a:rPr lang="ru-RU" sz="1800" dirty="0" err="1" smtClean="0">
                <a:solidFill>
                  <a:srgbClr val="FFFF99"/>
                </a:solidFill>
                <a:latin typeface="Arial Narrow" pitchFamily="34" charset="0"/>
              </a:rPr>
              <a:t>доступності</a:t>
            </a:r>
            <a:r>
              <a:rPr lang="ru-RU" sz="1800" dirty="0" smtClean="0">
                <a:solidFill>
                  <a:srgbClr val="FFFF99"/>
                </a:solidFill>
                <a:latin typeface="Arial Narrow" pitchFamily="34" charset="0"/>
              </a:rPr>
              <a:t> для слухача. </a:t>
            </a:r>
            <a:r>
              <a:rPr lang="ru-RU" sz="1800" dirty="0" err="1" smtClean="0">
                <a:solidFill>
                  <a:srgbClr val="FFFF99"/>
                </a:solidFill>
                <a:latin typeface="Arial Narrow" pitchFamily="34" charset="0"/>
              </a:rPr>
              <a:t>Творам</a:t>
            </a:r>
            <a:r>
              <a:rPr lang="ru-RU" sz="1800" dirty="0" smtClean="0">
                <a:solidFill>
                  <a:srgbClr val="FFFF99"/>
                </a:solidFill>
                <a:latin typeface="Arial Narrow" pitchFamily="34" charset="0"/>
              </a:rPr>
              <a:t> </a:t>
            </a:r>
            <a:r>
              <a:rPr lang="ru-RU" sz="1800" dirty="0" err="1" smtClean="0">
                <a:solidFill>
                  <a:srgbClr val="FFFF99"/>
                </a:solidFill>
                <a:latin typeface="Arial Narrow" pitchFamily="34" charset="0"/>
              </a:rPr>
              <a:t>Ліста</a:t>
            </a:r>
            <a:r>
              <a:rPr lang="ru-RU" sz="1800" dirty="0" smtClean="0">
                <a:solidFill>
                  <a:srgbClr val="FFFF99"/>
                </a:solidFill>
                <a:latin typeface="Arial Narrow" pitchFamily="34" charset="0"/>
              </a:rPr>
              <a:t> </a:t>
            </a:r>
            <a:r>
              <a:rPr lang="ru-RU" sz="1800" dirty="0" err="1" smtClean="0">
                <a:solidFill>
                  <a:srgbClr val="FFFF99"/>
                </a:solidFill>
                <a:latin typeface="Arial Narrow" pitchFamily="34" charset="0"/>
              </a:rPr>
              <a:t>загалом</a:t>
            </a:r>
            <a:r>
              <a:rPr lang="ru-RU" sz="1800" dirty="0" smtClean="0">
                <a:solidFill>
                  <a:srgbClr val="FFFF99"/>
                </a:solidFill>
                <a:latin typeface="Arial Narrow" pitchFamily="34" charset="0"/>
              </a:rPr>
              <a:t> </a:t>
            </a:r>
            <a:r>
              <a:rPr lang="ru-RU" sz="1800" dirty="0" err="1" smtClean="0">
                <a:solidFill>
                  <a:srgbClr val="FFFF99"/>
                </a:solidFill>
                <a:latin typeface="Arial Narrow" pitchFamily="34" charset="0"/>
              </a:rPr>
              <a:t>притаманий</a:t>
            </a:r>
            <a:r>
              <a:rPr lang="ru-RU" sz="1800" dirty="0" smtClean="0">
                <a:solidFill>
                  <a:srgbClr val="FFFF99"/>
                </a:solidFill>
                <a:latin typeface="Arial Narrow" pitchFamily="34" charset="0"/>
              </a:rPr>
              <a:t> </a:t>
            </a:r>
            <a:r>
              <a:rPr lang="ru-RU" sz="1800" dirty="0" err="1" smtClean="0">
                <a:solidFill>
                  <a:srgbClr val="FFFF99"/>
                </a:solidFill>
                <a:latin typeface="Arial Narrow" pitchFamily="34" charset="0"/>
              </a:rPr>
              <a:t>романтичний</a:t>
            </a:r>
            <a:r>
              <a:rPr lang="ru-RU" sz="1800" dirty="0" smtClean="0">
                <a:solidFill>
                  <a:srgbClr val="FFFF99"/>
                </a:solidFill>
                <a:latin typeface="Arial Narrow" pitchFamily="34" charset="0"/>
              </a:rPr>
              <a:t> </a:t>
            </a:r>
            <a:r>
              <a:rPr lang="ru-RU" sz="1800" dirty="0" err="1" smtClean="0">
                <a:solidFill>
                  <a:srgbClr val="FFFF99"/>
                </a:solidFill>
                <a:latin typeface="Arial Narrow" pitchFamily="34" charset="0"/>
              </a:rPr>
              <a:t>конфлікт</a:t>
            </a:r>
            <a:r>
              <a:rPr lang="ru-RU" sz="1800" dirty="0" smtClean="0">
                <a:solidFill>
                  <a:srgbClr val="FFFF99"/>
                </a:solidFill>
                <a:latin typeface="Arial Narrow" pitchFamily="34" charset="0"/>
              </a:rPr>
              <a:t> </a:t>
            </a:r>
            <a:r>
              <a:rPr lang="ru-RU" sz="1800" dirty="0" err="1" smtClean="0">
                <a:solidFill>
                  <a:srgbClr val="FFFF99"/>
                </a:solidFill>
                <a:latin typeface="Arial Narrow" pitchFamily="34" charset="0"/>
              </a:rPr>
              <a:t>дійсного</a:t>
            </a:r>
            <a:r>
              <a:rPr lang="ru-RU" sz="1800" dirty="0" smtClean="0">
                <a:solidFill>
                  <a:srgbClr val="FFFF99"/>
                </a:solidFill>
                <a:latin typeface="Arial Narrow" pitchFamily="34" charset="0"/>
              </a:rPr>
              <a:t> і </a:t>
            </a:r>
            <a:r>
              <a:rPr lang="ru-RU" sz="1800" dirty="0" err="1" smtClean="0">
                <a:solidFill>
                  <a:srgbClr val="FFFF99"/>
                </a:solidFill>
                <a:latin typeface="Arial Narrow" pitchFamily="34" charset="0"/>
              </a:rPr>
              <a:t>особистого</a:t>
            </a:r>
            <a:r>
              <a:rPr lang="ru-RU" sz="1800" dirty="0" smtClean="0">
                <a:solidFill>
                  <a:srgbClr val="FFFF99"/>
                </a:solidFill>
                <a:latin typeface="Arial Narrow" pitchFamily="34" charset="0"/>
              </a:rPr>
              <a:t>, </a:t>
            </a:r>
            <a:r>
              <a:rPr lang="ru-RU" sz="1800" dirty="0" err="1" smtClean="0">
                <a:solidFill>
                  <a:srgbClr val="FFFF99"/>
                </a:solidFill>
                <a:latin typeface="Arial Narrow" pitchFamily="34" charset="0"/>
              </a:rPr>
              <a:t>який</a:t>
            </a:r>
            <a:r>
              <a:rPr lang="ru-RU" sz="1800" dirty="0" smtClean="0">
                <a:solidFill>
                  <a:srgbClr val="FFFF99"/>
                </a:solidFill>
                <a:latin typeface="Arial Narrow" pitchFamily="34" charset="0"/>
              </a:rPr>
              <a:t> </a:t>
            </a:r>
            <a:r>
              <a:rPr lang="ru-RU" sz="1800" dirty="0" err="1" smtClean="0">
                <a:solidFill>
                  <a:srgbClr val="FFFF99"/>
                </a:solidFill>
                <a:latin typeface="Arial Narrow" pitchFamily="34" charset="0"/>
              </a:rPr>
              <a:t>вирішується</a:t>
            </a:r>
            <a:r>
              <a:rPr lang="ru-RU" sz="1800" dirty="0" smtClean="0">
                <a:solidFill>
                  <a:srgbClr val="FFFF99"/>
                </a:solidFill>
                <a:latin typeface="Arial Narrow" pitchFamily="34" charset="0"/>
              </a:rPr>
              <a:t> через </a:t>
            </a:r>
            <a:r>
              <a:rPr lang="ru-RU" sz="1800" dirty="0" err="1" smtClean="0">
                <a:solidFill>
                  <a:srgbClr val="FFFF99"/>
                </a:solidFill>
                <a:latin typeface="Arial Narrow" pitchFamily="34" charset="0"/>
              </a:rPr>
              <a:t>героїчність</a:t>
            </a:r>
            <a:endParaRPr lang="ru-RU" sz="1800" dirty="0" smtClean="0">
              <a:solidFill>
                <a:srgbClr val="FFFF99"/>
              </a:solidFill>
              <a:latin typeface="Arial Narrow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556" y="3526904"/>
            <a:ext cx="3729347" cy="321297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9512" y="3501008"/>
            <a:ext cx="489654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Протягом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свого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життя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 Ф.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Ліст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фактично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 написав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шість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творів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,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присвячених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гетьману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Івану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Мазепі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: перший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етюд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 для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фортепіано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 1827 р.;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Трансцендентальний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етюд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 ч. 4 «Мазепа» 1838 р., (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присвячений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 В. Гюго);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Трансцендентальний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етюд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 ч. 4 «Мазепа» 1840 р. (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змінена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версія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твору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 1838 р.);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Симфонічна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 поема «Мазепа» 1851 р.; «Мазепа» для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двох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фортепіано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 1855 р. та для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фортепіано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 на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чотири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 руки 1874 р.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Сміливий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 новатор,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Ференц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Ліст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збагатив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 та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розширив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виразові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засоби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музичного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 </a:t>
            </a:r>
            <a:r>
              <a:rPr lang="ru-RU" dirty="0" err="1" smtClean="0">
                <a:solidFill>
                  <a:srgbClr val="FFFF99"/>
                </a:solidFill>
                <a:latin typeface="Arial Narrow" pitchFamily="34" charset="0"/>
              </a:rPr>
              <a:t>мистецтва</a:t>
            </a:r>
            <a:r>
              <a:rPr lang="ru-RU" dirty="0" smtClean="0">
                <a:solidFill>
                  <a:srgbClr val="FFFF99"/>
                </a:solidFill>
                <a:latin typeface="Arial Narrow" pitchFamily="34" charset="0"/>
              </a:rPr>
              <a:t>. </a:t>
            </a:r>
            <a:endParaRPr lang="ru-RU" dirty="0">
              <a:solidFill>
                <a:srgbClr val="FFFF99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64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1"/>
            <a:ext cx="8229600" cy="396044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2600" dirty="0" smtClean="0">
                <a:solidFill>
                  <a:schemeClr val="bg1"/>
                </a:solidFill>
                <a:latin typeface="Arial Narrow" pitchFamily="34" charset="0"/>
              </a:rPr>
              <a:t>В </a:t>
            </a:r>
            <a:r>
              <a:rPr lang="ru-RU" sz="2600" dirty="0" err="1" smtClean="0">
                <a:solidFill>
                  <a:schemeClr val="bg1"/>
                </a:solidFill>
                <a:latin typeface="Arial Narrow" pitchFamily="34" charset="0"/>
              </a:rPr>
              <a:t>інструментальну</a:t>
            </a:r>
            <a:r>
              <a:rPr lang="ru-RU" sz="2600" dirty="0" smtClean="0">
                <a:solidFill>
                  <a:schemeClr val="bg1"/>
                </a:solidFill>
                <a:latin typeface="Arial Narrow" pitchFamily="34" charset="0"/>
              </a:rPr>
              <a:t> мелодику </a:t>
            </a:r>
            <a:r>
              <a:rPr lang="ru-RU" sz="2600" dirty="0" err="1" smtClean="0">
                <a:solidFill>
                  <a:schemeClr val="bg1"/>
                </a:solidFill>
                <a:latin typeface="Arial Narrow" pitchFamily="34" charset="0"/>
              </a:rPr>
              <a:t>Ліст</a:t>
            </a:r>
            <a:r>
              <a:rPr lang="ru-RU" sz="2600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ru-RU" sz="2600" dirty="0" err="1" smtClean="0">
                <a:solidFill>
                  <a:schemeClr val="bg1"/>
                </a:solidFill>
                <a:latin typeface="Arial Narrow" pitchFamily="34" charset="0"/>
              </a:rPr>
              <a:t>вніс</a:t>
            </a:r>
            <a:r>
              <a:rPr lang="ru-RU" sz="2600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ru-RU" sz="2600" dirty="0" err="1" smtClean="0">
                <a:solidFill>
                  <a:schemeClr val="bg1"/>
                </a:solidFill>
                <a:latin typeface="Arial Narrow" pitchFamily="34" charset="0"/>
              </a:rPr>
              <a:t>елементи</a:t>
            </a:r>
            <a:r>
              <a:rPr lang="ru-RU" sz="2600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ru-RU" sz="2600" dirty="0" err="1" smtClean="0">
                <a:solidFill>
                  <a:schemeClr val="bg1"/>
                </a:solidFill>
                <a:latin typeface="Arial Narrow" pitchFamily="34" charset="0"/>
              </a:rPr>
              <a:t>мовних</a:t>
            </a:r>
            <a:r>
              <a:rPr lang="ru-RU" sz="2600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ru-RU" sz="2600" dirty="0" err="1" smtClean="0">
                <a:solidFill>
                  <a:schemeClr val="bg1"/>
                </a:solidFill>
                <a:latin typeface="Arial Narrow" pitchFamily="34" charset="0"/>
              </a:rPr>
              <a:t>інтонацій</a:t>
            </a:r>
            <a:r>
              <a:rPr lang="ru-RU" sz="2600" dirty="0" smtClean="0">
                <a:solidFill>
                  <a:schemeClr val="bg1"/>
                </a:solidFill>
                <a:latin typeface="Arial Narrow" pitchFamily="34" charset="0"/>
              </a:rPr>
              <a:t>, </a:t>
            </a:r>
            <a:r>
              <a:rPr lang="ru-RU" sz="2600" dirty="0" err="1" smtClean="0">
                <a:solidFill>
                  <a:schemeClr val="bg1"/>
                </a:solidFill>
                <a:latin typeface="Arial Narrow" pitchFamily="34" charset="0"/>
              </a:rPr>
              <a:t>підкреслену</a:t>
            </a:r>
            <a:r>
              <a:rPr lang="ru-RU" sz="2600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ru-RU" sz="2600" dirty="0" err="1" smtClean="0">
                <a:solidFill>
                  <a:schemeClr val="bg1"/>
                </a:solidFill>
                <a:latin typeface="Arial Narrow" pitchFamily="34" charset="0"/>
              </a:rPr>
              <a:t>декламаційність</a:t>
            </a:r>
            <a:r>
              <a:rPr lang="ru-RU" sz="2600" dirty="0" smtClean="0">
                <a:solidFill>
                  <a:schemeClr val="bg1"/>
                </a:solidFill>
                <a:latin typeface="Arial Narrow" pitchFamily="34" charset="0"/>
              </a:rPr>
              <a:t>, </a:t>
            </a:r>
            <a:r>
              <a:rPr lang="ru-RU" sz="2600" dirty="0" err="1" smtClean="0">
                <a:solidFill>
                  <a:schemeClr val="bg1"/>
                </a:solidFill>
                <a:latin typeface="Arial Narrow" pitchFamily="34" charset="0"/>
              </a:rPr>
              <a:t>що</a:t>
            </a:r>
            <a:r>
              <a:rPr lang="ru-RU" sz="2600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ru-RU" sz="2600" dirty="0" err="1" smtClean="0">
                <a:solidFill>
                  <a:schemeClr val="bg1"/>
                </a:solidFill>
                <a:latin typeface="Arial Narrow" pitchFamily="34" charset="0"/>
              </a:rPr>
              <a:t>йде</a:t>
            </a:r>
            <a:r>
              <a:rPr lang="ru-RU" sz="2600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ru-RU" sz="2600" dirty="0" err="1" smtClean="0">
                <a:solidFill>
                  <a:schemeClr val="bg1"/>
                </a:solidFill>
                <a:latin typeface="Arial Narrow" pitchFamily="34" charset="0"/>
              </a:rPr>
              <a:t>від</a:t>
            </a:r>
            <a:r>
              <a:rPr lang="ru-RU" sz="2600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ru-RU" sz="2600" dirty="0" err="1" smtClean="0">
                <a:solidFill>
                  <a:schemeClr val="bg1"/>
                </a:solidFill>
                <a:latin typeface="Arial Narrow" pitchFamily="34" charset="0"/>
              </a:rPr>
              <a:t>ораторських</a:t>
            </a:r>
            <a:r>
              <a:rPr lang="ru-RU" sz="2600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ru-RU" sz="2600" dirty="0" err="1" smtClean="0">
                <a:solidFill>
                  <a:schemeClr val="bg1"/>
                </a:solidFill>
                <a:latin typeface="Arial Narrow" pitchFamily="34" charset="0"/>
              </a:rPr>
              <a:t>прийомів</a:t>
            </a:r>
            <a:r>
              <a:rPr lang="ru-RU" sz="2600" dirty="0" smtClean="0">
                <a:solidFill>
                  <a:schemeClr val="bg1"/>
                </a:solidFill>
                <a:latin typeface="Arial Narrow" pitchFamily="34" charset="0"/>
              </a:rPr>
              <a:t>, </a:t>
            </a:r>
            <a:r>
              <a:rPr lang="ru-RU" sz="2600" dirty="0" err="1" smtClean="0">
                <a:solidFill>
                  <a:schemeClr val="bg1"/>
                </a:solidFill>
                <a:latin typeface="Arial Narrow" pitchFamily="34" charset="0"/>
              </a:rPr>
              <a:t>застосовував</a:t>
            </a:r>
            <a:r>
              <a:rPr lang="ru-RU" sz="2600" dirty="0" smtClean="0">
                <a:solidFill>
                  <a:schemeClr val="bg1"/>
                </a:solidFill>
                <a:latin typeface="Arial Narrow" pitchFamily="34" charset="0"/>
              </a:rPr>
              <a:t> принцип </a:t>
            </a:r>
            <a:r>
              <a:rPr lang="ru-RU" sz="2600" dirty="0" err="1" smtClean="0">
                <a:solidFill>
                  <a:schemeClr val="bg1"/>
                </a:solidFill>
                <a:latin typeface="Arial Narrow" pitchFamily="34" charset="0"/>
              </a:rPr>
              <a:t>монотематизму</a:t>
            </a:r>
            <a:r>
              <a:rPr lang="ru-RU" sz="2600" dirty="0" smtClean="0">
                <a:solidFill>
                  <a:schemeClr val="bg1"/>
                </a:solidFill>
                <a:latin typeface="Arial Narrow" pitchFamily="34" charset="0"/>
              </a:rPr>
              <a:t>, </a:t>
            </a:r>
            <a:r>
              <a:rPr lang="ru-RU" sz="2600" dirty="0" err="1" smtClean="0">
                <a:solidFill>
                  <a:schemeClr val="bg1"/>
                </a:solidFill>
                <a:latin typeface="Arial Narrow" pitchFamily="34" charset="0"/>
              </a:rPr>
              <a:t>сутність</a:t>
            </a:r>
            <a:r>
              <a:rPr lang="ru-RU" sz="2600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ru-RU" sz="2600" dirty="0" err="1" smtClean="0">
                <a:solidFill>
                  <a:schemeClr val="bg1"/>
                </a:solidFill>
                <a:latin typeface="Arial Narrow" pitchFamily="34" charset="0"/>
              </a:rPr>
              <a:t>якого</a:t>
            </a:r>
            <a:r>
              <a:rPr lang="ru-RU" sz="2600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ru-RU" sz="2600" dirty="0" err="1" smtClean="0">
                <a:solidFill>
                  <a:schemeClr val="bg1"/>
                </a:solidFill>
                <a:latin typeface="Arial Narrow" pitchFamily="34" charset="0"/>
              </a:rPr>
              <a:t>полягала</a:t>
            </a:r>
            <a:r>
              <a:rPr lang="ru-RU" sz="2600" dirty="0" smtClean="0">
                <a:solidFill>
                  <a:schemeClr val="bg1"/>
                </a:solidFill>
                <a:latin typeface="Arial Narrow" pitchFamily="34" charset="0"/>
              </a:rPr>
              <a:t> в </a:t>
            </a:r>
            <a:r>
              <a:rPr lang="ru-RU" sz="2600" dirty="0" err="1" smtClean="0">
                <a:solidFill>
                  <a:schemeClr val="bg1"/>
                </a:solidFill>
                <a:latin typeface="Arial Narrow" pitchFamily="34" charset="0"/>
              </a:rPr>
              <a:t>утворенні</a:t>
            </a:r>
            <a:r>
              <a:rPr lang="ru-RU" sz="2600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ru-RU" sz="2600" dirty="0" err="1" smtClean="0">
                <a:solidFill>
                  <a:schemeClr val="bg1"/>
                </a:solidFill>
                <a:latin typeface="Arial Narrow" pitchFamily="34" charset="0"/>
              </a:rPr>
              <a:t>різних</a:t>
            </a:r>
            <a:r>
              <a:rPr lang="ru-RU" sz="2600" dirty="0" smtClean="0">
                <a:solidFill>
                  <a:schemeClr val="bg1"/>
                </a:solidFill>
                <a:latin typeface="Arial Narrow" pitchFamily="34" charset="0"/>
              </a:rPr>
              <a:t> за характером тем з </a:t>
            </a:r>
            <a:r>
              <a:rPr lang="ru-RU" sz="2600" dirty="0" err="1" smtClean="0">
                <a:solidFill>
                  <a:schemeClr val="bg1"/>
                </a:solidFill>
                <a:latin typeface="Arial Narrow" pitchFamily="34" charset="0"/>
              </a:rPr>
              <a:t>єдиної</a:t>
            </a:r>
            <a:r>
              <a:rPr lang="ru-RU" sz="2600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ru-RU" sz="2600" dirty="0" err="1" smtClean="0">
                <a:solidFill>
                  <a:schemeClr val="bg1"/>
                </a:solidFill>
                <a:latin typeface="Arial Narrow" pitchFamily="34" charset="0"/>
              </a:rPr>
              <a:t>тематичної</a:t>
            </a:r>
            <a:r>
              <a:rPr lang="ru-RU" sz="2600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ru-RU" sz="2600" dirty="0" err="1" smtClean="0">
                <a:solidFill>
                  <a:schemeClr val="bg1"/>
                </a:solidFill>
                <a:latin typeface="Arial Narrow" pitchFamily="34" charset="0"/>
              </a:rPr>
              <a:t>основи</a:t>
            </a:r>
            <a:r>
              <a:rPr lang="ru-RU" sz="2600" dirty="0" smtClean="0">
                <a:solidFill>
                  <a:schemeClr val="bg1"/>
                </a:solidFill>
                <a:latin typeface="Arial Narrow" pitchFamily="34" charset="0"/>
              </a:rPr>
              <a:t>. </a:t>
            </a:r>
            <a:r>
              <a:rPr lang="ru-RU" sz="2600" dirty="0" err="1" smtClean="0">
                <a:solidFill>
                  <a:schemeClr val="bg1"/>
                </a:solidFill>
                <a:latin typeface="Arial Narrow" pitchFamily="34" charset="0"/>
              </a:rPr>
              <a:t>Ференц</a:t>
            </a:r>
            <a:r>
              <a:rPr lang="ru-RU" sz="2600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ru-RU" sz="2600" dirty="0" err="1" smtClean="0">
                <a:solidFill>
                  <a:schemeClr val="bg1"/>
                </a:solidFill>
                <a:latin typeface="Arial Narrow" pitchFamily="34" charset="0"/>
              </a:rPr>
              <a:t>Ліст</a:t>
            </a:r>
            <a:r>
              <a:rPr lang="ru-RU" sz="2600" dirty="0" smtClean="0">
                <a:solidFill>
                  <a:schemeClr val="bg1"/>
                </a:solidFill>
                <a:latin typeface="Arial Narrow" pitchFamily="34" charset="0"/>
              </a:rPr>
              <a:t> часто </a:t>
            </a:r>
            <a:r>
              <a:rPr lang="ru-RU" sz="2600" dirty="0" err="1" smtClean="0">
                <a:solidFill>
                  <a:schemeClr val="bg1"/>
                </a:solidFill>
                <a:latin typeface="Arial Narrow" pitchFamily="34" charset="0"/>
              </a:rPr>
              <a:t>використовував</a:t>
            </a:r>
            <a:r>
              <a:rPr lang="ru-RU" sz="2600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ru-RU" sz="2600" dirty="0" err="1" smtClean="0">
                <a:solidFill>
                  <a:schemeClr val="bg1"/>
                </a:solidFill>
                <a:latin typeface="Arial Narrow" pitchFamily="34" charset="0"/>
              </a:rPr>
              <a:t>т.зв</a:t>
            </a:r>
            <a:r>
              <a:rPr lang="ru-RU" sz="2600" dirty="0" smtClean="0">
                <a:solidFill>
                  <a:schemeClr val="bg1"/>
                </a:solidFill>
                <a:latin typeface="Arial Narrow" pitchFamily="34" charset="0"/>
              </a:rPr>
              <a:t>. </a:t>
            </a:r>
            <a:r>
              <a:rPr lang="ru-RU" sz="2600" dirty="0" err="1" smtClean="0">
                <a:solidFill>
                  <a:schemeClr val="bg1"/>
                </a:solidFill>
                <a:latin typeface="Arial Narrow" pitchFamily="34" charset="0"/>
              </a:rPr>
              <a:t>мелодії</a:t>
            </a:r>
            <a:r>
              <a:rPr lang="ru-RU" sz="2600" dirty="0" smtClean="0">
                <a:solidFill>
                  <a:schemeClr val="bg1"/>
                </a:solidFill>
                <a:latin typeface="Arial Narrow" pitchFamily="34" charset="0"/>
              </a:rPr>
              <a:t>-характеристики, </a:t>
            </a:r>
            <a:r>
              <a:rPr lang="ru-RU" sz="2600" dirty="0" err="1" smtClean="0">
                <a:solidFill>
                  <a:schemeClr val="bg1"/>
                </a:solidFill>
                <a:latin typeface="Arial Narrow" pitchFamily="34" charset="0"/>
              </a:rPr>
              <a:t>що</a:t>
            </a:r>
            <a:r>
              <a:rPr lang="ru-RU" sz="2600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ru-RU" sz="2600" dirty="0" err="1" smtClean="0">
                <a:solidFill>
                  <a:schemeClr val="bg1"/>
                </a:solidFill>
                <a:latin typeface="Arial Narrow" pitchFamily="34" charset="0"/>
              </a:rPr>
              <a:t>ніби</a:t>
            </a:r>
            <a:r>
              <a:rPr lang="ru-RU" sz="2600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ru-RU" sz="2600" dirty="0" err="1" smtClean="0">
                <a:solidFill>
                  <a:schemeClr val="bg1"/>
                </a:solidFill>
                <a:latin typeface="Arial Narrow" pitchFamily="34" charset="0"/>
              </a:rPr>
              <a:t>змальовували</a:t>
            </a:r>
            <a:r>
              <a:rPr lang="ru-RU" sz="2600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ru-RU" sz="2600" dirty="0" err="1" smtClean="0">
                <a:solidFill>
                  <a:schemeClr val="bg1"/>
                </a:solidFill>
                <a:latin typeface="Arial Narrow" pitchFamily="34" charset="0"/>
              </a:rPr>
              <a:t>ті</a:t>
            </a:r>
            <a:r>
              <a:rPr lang="ru-RU" sz="2600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ru-RU" sz="2600" dirty="0" err="1" smtClean="0">
                <a:solidFill>
                  <a:schemeClr val="bg1"/>
                </a:solidFill>
                <a:latin typeface="Arial Narrow" pitchFamily="34" charset="0"/>
              </a:rPr>
              <a:t>чи</a:t>
            </a:r>
            <a:r>
              <a:rPr lang="ru-RU" sz="2600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ru-RU" sz="2600" dirty="0" err="1" smtClean="0">
                <a:solidFill>
                  <a:schemeClr val="bg1"/>
                </a:solidFill>
                <a:latin typeface="Arial Narrow" pitchFamily="34" charset="0"/>
              </a:rPr>
              <a:t>інші</a:t>
            </a:r>
            <a:r>
              <a:rPr lang="ru-RU" sz="2600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ru-RU" sz="2600" dirty="0" err="1" smtClean="0">
                <a:solidFill>
                  <a:schemeClr val="bg1"/>
                </a:solidFill>
                <a:latin typeface="Arial Narrow" pitchFamily="34" charset="0"/>
              </a:rPr>
              <a:t>ситуації</a:t>
            </a:r>
            <a:r>
              <a:rPr lang="ru-RU" sz="2600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ru-RU" sz="2600" dirty="0" err="1" smtClean="0">
                <a:solidFill>
                  <a:schemeClr val="bg1"/>
                </a:solidFill>
                <a:latin typeface="Arial Narrow" pitchFamily="34" charset="0"/>
              </a:rPr>
              <a:t>чи</a:t>
            </a:r>
            <a:r>
              <a:rPr lang="ru-RU" sz="2600" dirty="0" smtClean="0">
                <a:solidFill>
                  <a:schemeClr val="bg1"/>
                </a:solidFill>
                <a:latin typeface="Arial Narrow" pitchFamily="34" charset="0"/>
              </a:rPr>
              <a:t> образ героя, </a:t>
            </a:r>
            <a:r>
              <a:rPr lang="ru-RU" sz="2600" dirty="0" err="1" smtClean="0">
                <a:solidFill>
                  <a:schemeClr val="bg1"/>
                </a:solidFill>
                <a:latin typeface="Arial Narrow" pitchFamily="34" charset="0"/>
              </a:rPr>
              <a:t>причому</a:t>
            </a:r>
            <a:r>
              <a:rPr lang="ru-RU" sz="2600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ru-RU" sz="2600" dirty="0" err="1" smtClean="0">
                <a:solidFill>
                  <a:schemeClr val="bg1"/>
                </a:solidFill>
                <a:latin typeface="Arial Narrow" pitchFamily="34" charset="0"/>
              </a:rPr>
              <a:t>подальший</a:t>
            </a:r>
            <a:r>
              <a:rPr lang="ru-RU" sz="2600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ru-RU" sz="2600" dirty="0" err="1" smtClean="0">
                <a:solidFill>
                  <a:schemeClr val="bg1"/>
                </a:solidFill>
                <a:latin typeface="Arial Narrow" pitchFamily="34" charset="0"/>
              </a:rPr>
              <a:t>розвиток</a:t>
            </a:r>
            <a:r>
              <a:rPr lang="ru-RU" sz="2600" dirty="0" smtClean="0">
                <a:solidFill>
                  <a:schemeClr val="bg1"/>
                </a:solidFill>
                <a:latin typeface="Arial Narrow" pitchFamily="34" charset="0"/>
              </a:rPr>
              <a:t> таких </a:t>
            </a:r>
            <a:r>
              <a:rPr lang="ru-RU" sz="2600" dirty="0" err="1" smtClean="0">
                <a:solidFill>
                  <a:schemeClr val="bg1"/>
                </a:solidFill>
                <a:latin typeface="Arial Narrow" pitchFamily="34" charset="0"/>
              </a:rPr>
              <a:t>мелодій</a:t>
            </a:r>
            <a:r>
              <a:rPr lang="ru-RU" sz="2600" dirty="0" smtClean="0">
                <a:solidFill>
                  <a:schemeClr val="bg1"/>
                </a:solidFill>
                <a:latin typeface="Arial Narrow" pitchFamily="34" charset="0"/>
              </a:rPr>
              <a:t>-характеристик </a:t>
            </a:r>
            <a:r>
              <a:rPr lang="ru-RU" sz="2600" dirty="0" err="1" smtClean="0">
                <a:solidFill>
                  <a:schemeClr val="bg1"/>
                </a:solidFill>
                <a:latin typeface="Arial Narrow" pitchFamily="34" charset="0"/>
              </a:rPr>
              <a:t>залежить</a:t>
            </a:r>
            <a:r>
              <a:rPr lang="ru-RU" sz="2600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ru-RU" sz="2600" dirty="0" err="1" smtClean="0">
                <a:solidFill>
                  <a:schemeClr val="bg1"/>
                </a:solidFill>
                <a:latin typeface="Arial Narrow" pitchFamily="34" charset="0"/>
              </a:rPr>
              <a:t>від</a:t>
            </a:r>
            <a:r>
              <a:rPr lang="ru-RU" sz="2600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ru-RU" sz="2600" dirty="0" err="1" smtClean="0">
                <a:solidFill>
                  <a:schemeClr val="bg1"/>
                </a:solidFill>
                <a:latin typeface="Arial Narrow" pitchFamily="34" charset="0"/>
              </a:rPr>
              <a:t>розвитку</a:t>
            </a:r>
            <a:r>
              <a:rPr lang="ru-RU" sz="2600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ru-RU" sz="2600" dirty="0" err="1" smtClean="0">
                <a:solidFill>
                  <a:schemeClr val="bg1"/>
                </a:solidFill>
                <a:latin typeface="Arial Narrow" pitchFamily="34" charset="0"/>
              </a:rPr>
              <a:t>поетичного</a:t>
            </a:r>
            <a:r>
              <a:rPr lang="ru-RU" sz="2600" dirty="0" smtClean="0">
                <a:solidFill>
                  <a:schemeClr val="bg1"/>
                </a:solidFill>
                <a:latin typeface="Arial Narrow" pitchFamily="34" charset="0"/>
              </a:rPr>
              <a:t> образу. </a:t>
            </a:r>
            <a:r>
              <a:rPr lang="ru-RU" sz="2600" dirty="0" err="1" smtClean="0">
                <a:solidFill>
                  <a:schemeClr val="bg1"/>
                </a:solidFill>
                <a:latin typeface="Arial Narrow" pitchFamily="34" charset="0"/>
              </a:rPr>
              <a:t>Значні</a:t>
            </a:r>
            <a:r>
              <a:rPr lang="ru-RU" sz="2600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ru-RU" sz="2600" dirty="0" err="1" smtClean="0">
                <a:solidFill>
                  <a:schemeClr val="bg1"/>
                </a:solidFill>
                <a:latin typeface="Arial Narrow" pitchFamily="34" charset="0"/>
              </a:rPr>
              <a:t>досягнення</a:t>
            </a:r>
            <a:r>
              <a:rPr lang="ru-RU" sz="2600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ru-RU" sz="2600" dirty="0" err="1" smtClean="0">
                <a:solidFill>
                  <a:schemeClr val="bg1"/>
                </a:solidFill>
                <a:latin typeface="Arial Narrow" pitchFamily="34" charset="0"/>
              </a:rPr>
              <a:t>Ліста</a:t>
            </a:r>
            <a:r>
              <a:rPr lang="ru-RU" sz="2600" dirty="0" smtClean="0">
                <a:solidFill>
                  <a:schemeClr val="bg1"/>
                </a:solidFill>
                <a:latin typeface="Arial Narrow" pitchFamily="34" charset="0"/>
              </a:rPr>
              <a:t> і в </a:t>
            </a:r>
            <a:r>
              <a:rPr lang="ru-RU" sz="2600" dirty="0" err="1" smtClean="0">
                <a:solidFill>
                  <a:schemeClr val="bg1"/>
                </a:solidFill>
                <a:latin typeface="Arial Narrow" pitchFamily="34" charset="0"/>
              </a:rPr>
              <a:t>області</a:t>
            </a:r>
            <a:r>
              <a:rPr lang="ru-RU" sz="2600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ru-RU" sz="2600" dirty="0" err="1" smtClean="0">
                <a:solidFill>
                  <a:schemeClr val="bg1"/>
                </a:solidFill>
                <a:latin typeface="Arial Narrow" pitchFamily="34" charset="0"/>
              </a:rPr>
              <a:t>гармонічного</a:t>
            </a:r>
            <a:r>
              <a:rPr lang="ru-RU" sz="2600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ru-RU" sz="2600" dirty="0" err="1" smtClean="0">
                <a:solidFill>
                  <a:schemeClr val="bg1"/>
                </a:solidFill>
                <a:latin typeface="Arial Narrow" pitchFamily="34" charset="0"/>
              </a:rPr>
              <a:t>мислення</a:t>
            </a:r>
            <a:r>
              <a:rPr lang="ru-RU" sz="2600" dirty="0" smtClean="0">
                <a:solidFill>
                  <a:schemeClr val="bg1"/>
                </a:solidFill>
                <a:latin typeface="Arial Narrow" pitchFamily="34" charset="0"/>
              </a:rPr>
              <a:t> — </a:t>
            </a:r>
            <a:r>
              <a:rPr lang="ru-RU" sz="2600" dirty="0" err="1" smtClean="0">
                <a:solidFill>
                  <a:schemeClr val="bg1"/>
                </a:solidFill>
                <a:latin typeface="Arial Narrow" pitchFamily="34" charset="0"/>
              </a:rPr>
              <a:t>використовуються</a:t>
            </a:r>
            <a:r>
              <a:rPr lang="ru-RU" sz="2600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ru-RU" sz="2600" dirty="0" err="1" smtClean="0">
                <a:solidFill>
                  <a:schemeClr val="bg1"/>
                </a:solidFill>
                <a:latin typeface="Arial Narrow" pitchFamily="34" charset="0"/>
              </a:rPr>
              <a:t>контрастні</a:t>
            </a:r>
            <a:r>
              <a:rPr lang="ru-RU" sz="2600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ru-RU" sz="2600" dirty="0" err="1" smtClean="0">
                <a:solidFill>
                  <a:schemeClr val="bg1"/>
                </a:solidFill>
                <a:latin typeface="Arial Narrow" pitchFamily="34" charset="0"/>
              </a:rPr>
              <a:t>зіставлення</a:t>
            </a:r>
            <a:r>
              <a:rPr lang="ru-RU" sz="2600" dirty="0" smtClean="0">
                <a:solidFill>
                  <a:schemeClr val="bg1"/>
                </a:solidFill>
                <a:latin typeface="Arial Narrow" pitchFamily="34" charset="0"/>
              </a:rPr>
              <a:t>, </a:t>
            </a:r>
            <a:r>
              <a:rPr lang="ru-RU" sz="2600" dirty="0" err="1" smtClean="0">
                <a:solidFill>
                  <a:schemeClr val="bg1"/>
                </a:solidFill>
                <a:latin typeface="Arial Narrow" pitchFamily="34" charset="0"/>
              </a:rPr>
              <a:t>альтеровані</a:t>
            </a:r>
            <a:r>
              <a:rPr lang="ru-RU" sz="2600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ru-RU" sz="2600" dirty="0" err="1" smtClean="0">
                <a:solidFill>
                  <a:schemeClr val="bg1"/>
                </a:solidFill>
                <a:latin typeface="Arial Narrow" pitchFamily="34" charset="0"/>
              </a:rPr>
              <a:t>гармонії</a:t>
            </a:r>
            <a:r>
              <a:rPr lang="ru-RU" sz="2600" dirty="0" smtClean="0">
                <a:solidFill>
                  <a:schemeClr val="bg1"/>
                </a:solidFill>
                <a:latin typeface="Arial Narrow" pitchFamily="34" charset="0"/>
              </a:rPr>
              <a:t>, </a:t>
            </a:r>
            <a:r>
              <a:rPr lang="ru-RU" sz="2600" dirty="0" err="1" smtClean="0">
                <a:solidFill>
                  <a:schemeClr val="bg1"/>
                </a:solidFill>
                <a:latin typeface="Arial Narrow" pitchFamily="34" charset="0"/>
              </a:rPr>
              <a:t>енгармонізми</a:t>
            </a:r>
            <a:r>
              <a:rPr lang="ru-RU" sz="2600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ru-RU" sz="2600" dirty="0" err="1" smtClean="0">
                <a:solidFill>
                  <a:schemeClr val="bg1"/>
                </a:solidFill>
                <a:latin typeface="Arial Narrow" pitchFamily="34" charset="0"/>
              </a:rPr>
              <a:t>тощо</a:t>
            </a:r>
            <a:r>
              <a:rPr lang="ru-RU" sz="2600" dirty="0" smtClean="0">
                <a:solidFill>
                  <a:schemeClr val="bg1"/>
                </a:solidFill>
                <a:latin typeface="Arial Narrow" pitchFamily="34" charset="0"/>
              </a:rPr>
              <a:t>. </a:t>
            </a:r>
            <a:r>
              <a:rPr lang="ru-RU" sz="2600" dirty="0" err="1" smtClean="0">
                <a:solidFill>
                  <a:schemeClr val="bg1"/>
                </a:solidFill>
                <a:latin typeface="Arial Narrow" pitchFamily="34" charset="0"/>
              </a:rPr>
              <a:t>Сміливе</a:t>
            </a:r>
            <a:r>
              <a:rPr lang="ru-RU" sz="2600" dirty="0" smtClean="0">
                <a:solidFill>
                  <a:schemeClr val="bg1"/>
                </a:solidFill>
                <a:latin typeface="Arial Narrow" pitchFamily="34" charset="0"/>
              </a:rPr>
              <a:t> новаторство в </a:t>
            </a:r>
            <a:r>
              <a:rPr lang="ru-RU" sz="2600" dirty="0" err="1" smtClean="0">
                <a:solidFill>
                  <a:schemeClr val="bg1"/>
                </a:solidFill>
                <a:latin typeface="Arial Narrow" pitchFamily="34" charset="0"/>
              </a:rPr>
              <a:t>області</a:t>
            </a:r>
            <a:r>
              <a:rPr lang="ru-RU" sz="2600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ru-RU" sz="2600" dirty="0" err="1" smtClean="0">
                <a:solidFill>
                  <a:schemeClr val="bg1"/>
                </a:solidFill>
                <a:latin typeface="Arial Narrow" pitchFamily="34" charset="0"/>
              </a:rPr>
              <a:t>гармонії</a:t>
            </a:r>
            <a:r>
              <a:rPr lang="ru-RU" sz="2600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ru-RU" sz="2600" dirty="0" err="1" smtClean="0">
                <a:solidFill>
                  <a:schemeClr val="bg1"/>
                </a:solidFill>
                <a:latin typeface="Arial Narrow" pitchFamily="34" charset="0"/>
              </a:rPr>
              <a:t>багато</a:t>
            </a:r>
            <a:r>
              <a:rPr lang="ru-RU" sz="2600" dirty="0" smtClean="0">
                <a:solidFill>
                  <a:schemeClr val="bg1"/>
                </a:solidFill>
                <a:latin typeface="Arial Narrow" pitchFamily="34" charset="0"/>
              </a:rPr>
              <a:t> в </a:t>
            </a:r>
            <a:r>
              <a:rPr lang="ru-RU" sz="2600" dirty="0" err="1" smtClean="0">
                <a:solidFill>
                  <a:schemeClr val="bg1"/>
                </a:solidFill>
                <a:latin typeface="Arial Narrow" pitchFamily="34" charset="0"/>
              </a:rPr>
              <a:t>чому</a:t>
            </a:r>
            <a:r>
              <a:rPr lang="ru-RU" sz="2600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ru-RU" sz="2600" dirty="0" err="1" smtClean="0">
                <a:solidFill>
                  <a:schemeClr val="bg1"/>
                </a:solidFill>
                <a:latin typeface="Arial Narrow" pitchFamily="34" charset="0"/>
              </a:rPr>
              <a:t>передбачило</a:t>
            </a:r>
            <a:r>
              <a:rPr lang="ru-RU" sz="2600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ru-RU" sz="2600" dirty="0" err="1" smtClean="0">
                <a:solidFill>
                  <a:schemeClr val="bg1"/>
                </a:solidFill>
                <a:latin typeface="Arial Narrow" pitchFamily="34" charset="0"/>
              </a:rPr>
              <a:t>розвиток</a:t>
            </a:r>
            <a:r>
              <a:rPr lang="ru-RU" sz="2600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ru-RU" sz="2600" dirty="0" err="1" smtClean="0">
                <a:solidFill>
                  <a:schemeClr val="bg1"/>
                </a:solidFill>
                <a:latin typeface="Arial Narrow" pitchFamily="34" charset="0"/>
              </a:rPr>
              <a:t>сучасної</a:t>
            </a:r>
            <a:r>
              <a:rPr lang="ru-RU" sz="2600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ru-RU" sz="2600" dirty="0" err="1" smtClean="0">
                <a:solidFill>
                  <a:schemeClr val="bg1"/>
                </a:solidFill>
                <a:latin typeface="Arial Narrow" pitchFamily="34" charset="0"/>
              </a:rPr>
              <a:t>музичної</a:t>
            </a:r>
            <a:r>
              <a:rPr lang="ru-RU" sz="2600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ru-RU" sz="2600" dirty="0" err="1" smtClean="0">
                <a:solidFill>
                  <a:schemeClr val="bg1"/>
                </a:solidFill>
                <a:latin typeface="Arial Narrow" pitchFamily="34" charset="0"/>
              </a:rPr>
              <a:t>мови</a:t>
            </a:r>
            <a:r>
              <a:rPr lang="ru-RU" sz="2600" dirty="0" smtClean="0">
                <a:solidFill>
                  <a:schemeClr val="bg1"/>
                </a:solidFill>
                <a:latin typeface="Arial Narrow" pitchFamily="34" charset="0"/>
              </a:rPr>
              <a:t>. </a:t>
            </a:r>
            <a:r>
              <a:rPr lang="ru-RU" sz="2600" dirty="0" err="1" smtClean="0">
                <a:solidFill>
                  <a:schemeClr val="bg1"/>
                </a:solidFill>
                <a:latin typeface="Arial Narrow" pitchFamily="34" charset="0"/>
              </a:rPr>
              <a:t>Хроматизми</a:t>
            </a:r>
            <a:r>
              <a:rPr lang="ru-RU" sz="2600" dirty="0" smtClean="0">
                <a:solidFill>
                  <a:schemeClr val="bg1"/>
                </a:solidFill>
                <a:latin typeface="Arial Narrow" pitchFamily="34" charset="0"/>
              </a:rPr>
              <a:t>, </a:t>
            </a:r>
            <a:r>
              <a:rPr lang="ru-RU" sz="2600" dirty="0" err="1" smtClean="0">
                <a:solidFill>
                  <a:schemeClr val="bg1"/>
                </a:solidFill>
                <a:latin typeface="Arial Narrow" pitchFamily="34" charset="0"/>
              </a:rPr>
              <a:t>використовувані</a:t>
            </a:r>
            <a:r>
              <a:rPr lang="ru-RU" sz="2600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ru-RU" sz="2600" dirty="0" err="1" smtClean="0">
                <a:solidFill>
                  <a:schemeClr val="bg1"/>
                </a:solidFill>
                <a:latin typeface="Arial Narrow" pitchFamily="34" charset="0"/>
              </a:rPr>
              <a:t>Лістом</a:t>
            </a:r>
            <a:r>
              <a:rPr lang="ru-RU" sz="2600" dirty="0" smtClean="0">
                <a:solidFill>
                  <a:schemeClr val="bg1"/>
                </a:solidFill>
                <a:latin typeface="Arial Narrow" pitchFamily="34" charset="0"/>
              </a:rPr>
              <a:t>, не </a:t>
            </a:r>
            <a:r>
              <a:rPr lang="ru-RU" sz="2600" dirty="0" err="1" smtClean="0">
                <a:solidFill>
                  <a:schemeClr val="bg1"/>
                </a:solidFill>
                <a:latin typeface="Arial Narrow" pitchFamily="34" charset="0"/>
              </a:rPr>
              <a:t>тільки</a:t>
            </a:r>
            <a:r>
              <a:rPr lang="ru-RU" sz="2600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ru-RU" sz="2600" dirty="0" err="1" smtClean="0">
                <a:solidFill>
                  <a:schemeClr val="bg1"/>
                </a:solidFill>
                <a:latin typeface="Arial Narrow" pitchFamily="34" charset="0"/>
              </a:rPr>
              <a:t>збагатили</a:t>
            </a:r>
            <a:r>
              <a:rPr lang="ru-RU" sz="2600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ru-RU" sz="2600" dirty="0" err="1" smtClean="0">
                <a:solidFill>
                  <a:schemeClr val="bg1"/>
                </a:solidFill>
                <a:latin typeface="Arial Narrow" pitchFamily="34" charset="0"/>
              </a:rPr>
              <a:t>романтичний</a:t>
            </a:r>
            <a:r>
              <a:rPr lang="ru-RU" sz="2600" dirty="0" smtClean="0">
                <a:solidFill>
                  <a:schemeClr val="bg1"/>
                </a:solidFill>
                <a:latin typeface="Arial Narrow" pitchFamily="34" charset="0"/>
              </a:rPr>
              <a:t> стиль </a:t>
            </a:r>
            <a:r>
              <a:rPr lang="ru-RU" sz="2600" dirty="0" err="1" smtClean="0">
                <a:solidFill>
                  <a:schemeClr val="bg1"/>
                </a:solidFill>
                <a:latin typeface="Arial Narrow" pitchFamily="34" charset="0"/>
              </a:rPr>
              <a:t>минулого</a:t>
            </a:r>
            <a:r>
              <a:rPr lang="ru-RU" sz="2600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ru-RU" sz="2600" dirty="0" err="1" smtClean="0">
                <a:solidFill>
                  <a:schemeClr val="bg1"/>
                </a:solidFill>
                <a:latin typeface="Arial Narrow" pitchFamily="34" charset="0"/>
              </a:rPr>
              <a:t>сторіччя</a:t>
            </a:r>
            <a:r>
              <a:rPr lang="ru-RU" sz="2600" dirty="0" smtClean="0">
                <a:solidFill>
                  <a:schemeClr val="bg1"/>
                </a:solidFill>
                <a:latin typeface="Arial Narrow" pitchFamily="34" charset="0"/>
              </a:rPr>
              <a:t>, але й, </a:t>
            </a:r>
            <a:r>
              <a:rPr lang="ru-RU" sz="2600" dirty="0" err="1" smtClean="0">
                <a:solidFill>
                  <a:schemeClr val="bg1"/>
                </a:solidFill>
                <a:latin typeface="Arial Narrow" pitchFamily="34" charset="0"/>
              </a:rPr>
              <a:t>що</a:t>
            </a:r>
            <a:r>
              <a:rPr lang="ru-RU" sz="2600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ru-RU" sz="2600" dirty="0" err="1" smtClean="0">
                <a:solidFill>
                  <a:schemeClr val="bg1"/>
                </a:solidFill>
                <a:latin typeface="Arial Narrow" pitchFamily="34" charset="0"/>
              </a:rPr>
              <a:t>важливіше</a:t>
            </a:r>
            <a:r>
              <a:rPr lang="ru-RU" sz="2600" dirty="0" smtClean="0">
                <a:solidFill>
                  <a:schemeClr val="bg1"/>
                </a:solidFill>
                <a:latin typeface="Arial Narrow" pitchFamily="34" charset="0"/>
              </a:rPr>
              <a:t>, </a:t>
            </a:r>
            <a:r>
              <a:rPr lang="ru-RU" sz="2600" dirty="0" err="1" smtClean="0">
                <a:solidFill>
                  <a:schemeClr val="bg1"/>
                </a:solidFill>
                <a:latin typeface="Arial Narrow" pitchFamily="34" charset="0"/>
              </a:rPr>
              <a:t>передбачили</a:t>
            </a:r>
            <a:r>
              <a:rPr lang="ru-RU" sz="2600" dirty="0" smtClean="0">
                <a:solidFill>
                  <a:schemeClr val="bg1"/>
                </a:solidFill>
                <a:latin typeface="Arial Narrow" pitchFamily="34" charset="0"/>
              </a:rPr>
              <a:t> кризу </a:t>
            </a:r>
            <a:r>
              <a:rPr lang="ru-RU" sz="2600" dirty="0" err="1" smtClean="0">
                <a:solidFill>
                  <a:schemeClr val="bg1"/>
                </a:solidFill>
                <a:latin typeface="Arial Narrow" pitchFamily="34" charset="0"/>
              </a:rPr>
              <a:t>традиційної</a:t>
            </a:r>
            <a:r>
              <a:rPr lang="ru-RU" sz="2600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ru-RU" sz="2600" dirty="0" err="1" smtClean="0">
                <a:solidFill>
                  <a:schemeClr val="bg1"/>
                </a:solidFill>
                <a:latin typeface="Arial Narrow" pitchFamily="34" charset="0"/>
              </a:rPr>
              <a:t>тональності</a:t>
            </a:r>
            <a:r>
              <a:rPr lang="ru-RU" sz="2600" dirty="0" smtClean="0">
                <a:solidFill>
                  <a:schemeClr val="bg1"/>
                </a:solidFill>
                <a:latin typeface="Arial Narrow" pitchFamily="34" charset="0"/>
              </a:rPr>
              <a:t> в 20 </a:t>
            </a:r>
            <a:r>
              <a:rPr lang="ru-RU" sz="2600" dirty="0" err="1" smtClean="0">
                <a:solidFill>
                  <a:schemeClr val="bg1"/>
                </a:solidFill>
                <a:latin typeface="Arial Narrow" pitchFamily="34" charset="0"/>
              </a:rPr>
              <a:t>столітті</a:t>
            </a:r>
            <a:r>
              <a:rPr lang="ru-RU" sz="2600" dirty="0" smtClean="0">
                <a:solidFill>
                  <a:schemeClr val="bg1"/>
                </a:solidFill>
                <a:latin typeface="Arial Narrow" pitchFamily="34" charset="0"/>
              </a:rPr>
              <a:t>. Радикальна «</a:t>
            </a:r>
            <a:r>
              <a:rPr lang="ru-RU" sz="2600" dirty="0" err="1" smtClean="0">
                <a:solidFill>
                  <a:schemeClr val="bg1"/>
                </a:solidFill>
                <a:latin typeface="Arial Narrow" pitchFamily="34" charset="0"/>
              </a:rPr>
              <a:t>музика</a:t>
            </a:r>
            <a:r>
              <a:rPr lang="ru-RU" sz="2600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ru-RU" sz="2600" dirty="0" err="1" smtClean="0">
                <a:solidFill>
                  <a:schemeClr val="bg1"/>
                </a:solidFill>
                <a:latin typeface="Arial Narrow" pitchFamily="34" charset="0"/>
              </a:rPr>
              <a:t>майбутнього</a:t>
            </a:r>
            <a:r>
              <a:rPr lang="ru-RU" sz="2600" dirty="0" smtClean="0">
                <a:solidFill>
                  <a:schemeClr val="bg1"/>
                </a:solidFill>
                <a:latin typeface="Arial Narrow" pitchFamily="34" charset="0"/>
              </a:rPr>
              <a:t>», про яку </a:t>
            </a:r>
            <a:r>
              <a:rPr lang="ru-RU" sz="2600" dirty="0" err="1" smtClean="0">
                <a:solidFill>
                  <a:schemeClr val="bg1"/>
                </a:solidFill>
                <a:latin typeface="Arial Narrow" pitchFamily="34" charset="0"/>
              </a:rPr>
              <a:t>мріяли</a:t>
            </a:r>
            <a:r>
              <a:rPr lang="ru-RU" sz="2600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ru-RU" sz="2600" dirty="0" err="1" smtClean="0">
                <a:solidFill>
                  <a:schemeClr val="bg1"/>
                </a:solidFill>
                <a:latin typeface="Arial Narrow" pitchFamily="34" charset="0"/>
              </a:rPr>
              <a:t>Ліст</a:t>
            </a:r>
            <a:r>
              <a:rPr lang="ru-RU" sz="2600" dirty="0" smtClean="0">
                <a:solidFill>
                  <a:schemeClr val="bg1"/>
                </a:solidFill>
                <a:latin typeface="Arial Narrow" pitchFamily="34" charset="0"/>
              </a:rPr>
              <a:t> і Вагнер, </a:t>
            </a:r>
            <a:r>
              <a:rPr lang="ru-RU" sz="2600" dirty="0" err="1" smtClean="0">
                <a:solidFill>
                  <a:schemeClr val="bg1"/>
                </a:solidFill>
                <a:latin typeface="Arial Narrow" pitchFamily="34" charset="0"/>
              </a:rPr>
              <a:t>викликала</a:t>
            </a:r>
            <a:r>
              <a:rPr lang="ru-RU" sz="2600" dirty="0" smtClean="0">
                <a:solidFill>
                  <a:schemeClr val="bg1"/>
                </a:solidFill>
                <a:latin typeface="Arial Narrow" pitchFamily="34" charset="0"/>
              </a:rPr>
              <a:t> до </a:t>
            </a:r>
            <a:r>
              <a:rPr lang="ru-RU" sz="2600" dirty="0" err="1" smtClean="0">
                <a:solidFill>
                  <a:schemeClr val="bg1"/>
                </a:solidFill>
                <a:latin typeface="Arial Narrow" pitchFamily="34" charset="0"/>
              </a:rPr>
              <a:t>життя</a:t>
            </a:r>
            <a:r>
              <a:rPr lang="ru-RU" sz="2600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ru-RU" sz="2600" dirty="0" err="1" smtClean="0">
                <a:solidFill>
                  <a:schemeClr val="bg1"/>
                </a:solidFill>
                <a:latin typeface="Arial Narrow" pitchFamily="34" charset="0"/>
              </a:rPr>
              <a:t>цілотонові</a:t>
            </a:r>
            <a:r>
              <a:rPr lang="ru-RU" sz="2600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ru-RU" sz="2600" dirty="0" err="1" smtClean="0">
                <a:solidFill>
                  <a:schemeClr val="bg1"/>
                </a:solidFill>
                <a:latin typeface="Arial Narrow" pitchFamily="34" charset="0"/>
              </a:rPr>
              <a:t>послідовності</a:t>
            </a:r>
            <a:r>
              <a:rPr lang="ru-RU" sz="2600" dirty="0" smtClean="0">
                <a:solidFill>
                  <a:schemeClr val="bg1"/>
                </a:solidFill>
                <a:latin typeface="Arial Narrow" pitchFamily="34" charset="0"/>
              </a:rPr>
              <a:t>, </a:t>
            </a:r>
            <a:r>
              <a:rPr lang="ru-RU" sz="2600" dirty="0" err="1" smtClean="0">
                <a:solidFill>
                  <a:schemeClr val="bg1"/>
                </a:solidFill>
                <a:latin typeface="Arial Narrow" pitchFamily="34" charset="0"/>
              </a:rPr>
              <a:t>політональність</a:t>
            </a:r>
            <a:r>
              <a:rPr lang="ru-RU" sz="2600" dirty="0" smtClean="0">
                <a:solidFill>
                  <a:schemeClr val="bg1"/>
                </a:solidFill>
                <a:latin typeface="Arial Narrow" pitchFamily="34" charset="0"/>
              </a:rPr>
              <a:t>, </a:t>
            </a:r>
            <a:r>
              <a:rPr lang="ru-RU" sz="2600" dirty="0" err="1" smtClean="0">
                <a:solidFill>
                  <a:schemeClr val="bg1"/>
                </a:solidFill>
                <a:latin typeface="Arial Narrow" pitchFamily="34" charset="0"/>
              </a:rPr>
              <a:t>атональність</a:t>
            </a:r>
            <a:r>
              <a:rPr lang="ru-RU" sz="2600" dirty="0" smtClean="0">
                <a:solidFill>
                  <a:schemeClr val="bg1"/>
                </a:solidFill>
                <a:latin typeface="Arial Narrow" pitchFamily="34" charset="0"/>
              </a:rPr>
              <a:t> та </a:t>
            </a:r>
            <a:r>
              <a:rPr lang="ru-RU" sz="2600" dirty="0" err="1" smtClean="0">
                <a:solidFill>
                  <a:schemeClr val="bg1"/>
                </a:solidFill>
                <a:latin typeface="Arial Narrow" pitchFamily="34" charset="0"/>
              </a:rPr>
              <a:t>інші</a:t>
            </a:r>
            <a:r>
              <a:rPr lang="ru-RU" sz="2600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ru-RU" sz="2600" dirty="0" err="1" smtClean="0">
                <a:solidFill>
                  <a:schemeClr val="bg1"/>
                </a:solidFill>
                <a:latin typeface="Arial Narrow" pitchFamily="34" charset="0"/>
              </a:rPr>
              <a:t>елементи</a:t>
            </a:r>
            <a:r>
              <a:rPr lang="ru-RU" sz="2600" dirty="0" smtClean="0">
                <a:solidFill>
                  <a:schemeClr val="bg1"/>
                </a:solidFill>
                <a:latin typeface="Arial Narrow" pitchFamily="34" charset="0"/>
              </a:rPr>
              <a:t>, </a:t>
            </a:r>
            <a:r>
              <a:rPr lang="ru-RU" sz="2600" dirty="0" err="1" smtClean="0">
                <a:solidFill>
                  <a:schemeClr val="bg1"/>
                </a:solidFill>
                <a:latin typeface="Arial Narrow" pitchFamily="34" charset="0"/>
              </a:rPr>
              <a:t>типові</a:t>
            </a:r>
            <a:r>
              <a:rPr lang="ru-RU" sz="2600" dirty="0" smtClean="0">
                <a:solidFill>
                  <a:schemeClr val="bg1"/>
                </a:solidFill>
                <a:latin typeface="Arial Narrow" pitchFamily="34" charset="0"/>
              </a:rPr>
              <a:t> для </a:t>
            </a:r>
            <a:r>
              <a:rPr lang="ru-RU" sz="2600" dirty="0" err="1" smtClean="0">
                <a:solidFill>
                  <a:schemeClr val="bg1"/>
                </a:solidFill>
                <a:latin typeface="Arial Narrow" pitchFamily="34" charset="0"/>
              </a:rPr>
              <a:t>музичного</a:t>
            </a:r>
            <a:r>
              <a:rPr lang="ru-RU" sz="2600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ru-RU" sz="2600" dirty="0" err="1" smtClean="0">
                <a:solidFill>
                  <a:schemeClr val="bg1"/>
                </a:solidFill>
                <a:latin typeface="Arial Narrow" pitchFamily="34" charset="0"/>
              </a:rPr>
              <a:t>імпресіонізму</a:t>
            </a:r>
            <a:r>
              <a:rPr lang="ru-RU" sz="2600" dirty="0" smtClean="0">
                <a:solidFill>
                  <a:schemeClr val="bg1"/>
                </a:solidFill>
                <a:latin typeface="Arial Narrow" pitchFamily="34" charset="0"/>
              </a:rPr>
              <a:t>. </a:t>
            </a:r>
            <a:r>
              <a:rPr lang="ru-RU" sz="2600" dirty="0" err="1" smtClean="0">
                <a:solidFill>
                  <a:schemeClr val="bg1"/>
                </a:solidFill>
                <a:latin typeface="Arial Narrow" pitchFamily="34" charset="0"/>
              </a:rPr>
              <a:t>Подібно</a:t>
            </a:r>
            <a:r>
              <a:rPr lang="ru-RU" sz="2600" dirty="0" smtClean="0">
                <a:solidFill>
                  <a:schemeClr val="bg1"/>
                </a:solidFill>
                <a:latin typeface="Arial Narrow" pitchFamily="34" charset="0"/>
              </a:rPr>
              <a:t> Вагнеру, </a:t>
            </a:r>
            <a:r>
              <a:rPr lang="ru-RU" sz="2600" dirty="0" err="1" smtClean="0">
                <a:solidFill>
                  <a:schemeClr val="bg1"/>
                </a:solidFill>
                <a:latin typeface="Arial Narrow" pitchFamily="34" charset="0"/>
              </a:rPr>
              <a:t>Ліст</a:t>
            </a:r>
            <a:r>
              <a:rPr lang="ru-RU" sz="2600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ru-RU" sz="2600" dirty="0" err="1" smtClean="0">
                <a:solidFill>
                  <a:schemeClr val="bg1"/>
                </a:solidFill>
                <a:latin typeface="Arial Narrow" pitchFamily="34" charset="0"/>
              </a:rPr>
              <a:t>був</a:t>
            </a:r>
            <a:r>
              <a:rPr lang="ru-RU" sz="2600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ru-RU" sz="2600" dirty="0" err="1" smtClean="0">
                <a:solidFill>
                  <a:schemeClr val="bg1"/>
                </a:solidFill>
                <a:latin typeface="Arial Narrow" pitchFamily="34" charset="0"/>
              </a:rPr>
              <a:t>прибічником</a:t>
            </a:r>
            <a:r>
              <a:rPr lang="ru-RU" sz="2600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ru-RU" sz="2600" dirty="0" err="1" smtClean="0">
                <a:solidFill>
                  <a:schemeClr val="bg1"/>
                </a:solidFill>
                <a:latin typeface="Arial Narrow" pitchFamily="34" charset="0"/>
              </a:rPr>
              <a:t>ідеї</a:t>
            </a:r>
            <a:r>
              <a:rPr lang="ru-RU" sz="2600" dirty="0" smtClean="0">
                <a:solidFill>
                  <a:schemeClr val="bg1"/>
                </a:solidFill>
                <a:latin typeface="Arial Narrow" pitchFamily="34" charset="0"/>
              </a:rPr>
              <a:t> синтезу </a:t>
            </a:r>
            <a:r>
              <a:rPr lang="ru-RU" sz="2600" dirty="0" err="1" smtClean="0">
                <a:solidFill>
                  <a:schemeClr val="bg1"/>
                </a:solidFill>
                <a:latin typeface="Arial Narrow" pitchFamily="34" charset="0"/>
              </a:rPr>
              <a:t>всіх</a:t>
            </a:r>
            <a:r>
              <a:rPr lang="ru-RU" sz="2600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ru-RU" sz="2600" dirty="0" err="1" smtClean="0">
                <a:solidFill>
                  <a:schemeClr val="bg1"/>
                </a:solidFill>
                <a:latin typeface="Arial Narrow" pitchFamily="34" charset="0"/>
              </a:rPr>
              <a:t>мистецтв</a:t>
            </a:r>
            <a:r>
              <a:rPr lang="ru-RU" sz="2600" dirty="0" smtClean="0">
                <a:solidFill>
                  <a:schemeClr val="bg1"/>
                </a:solidFill>
                <a:latin typeface="Arial Narrow" pitchFamily="34" charset="0"/>
              </a:rPr>
              <a:t> як </a:t>
            </a:r>
            <a:r>
              <a:rPr lang="ru-RU" sz="2600" dirty="0" err="1" smtClean="0">
                <a:solidFill>
                  <a:schemeClr val="bg1"/>
                </a:solidFill>
                <a:latin typeface="Arial Narrow" pitchFamily="34" charset="0"/>
              </a:rPr>
              <a:t>вищої</a:t>
            </a:r>
            <a:r>
              <a:rPr lang="ru-RU" sz="2600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ru-RU" sz="2600" dirty="0" err="1" smtClean="0">
                <a:solidFill>
                  <a:schemeClr val="bg1"/>
                </a:solidFill>
                <a:latin typeface="Arial Narrow" pitchFamily="34" charset="0"/>
              </a:rPr>
              <a:t>форми</a:t>
            </a:r>
            <a:r>
              <a:rPr lang="ru-RU" sz="2600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ru-RU" sz="2600" dirty="0" err="1" smtClean="0">
                <a:solidFill>
                  <a:schemeClr val="bg1"/>
                </a:solidFill>
                <a:latin typeface="Arial Narrow" pitchFamily="34" charset="0"/>
              </a:rPr>
              <a:t>художнього</a:t>
            </a:r>
            <a:r>
              <a:rPr lang="ru-RU" sz="2600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ru-RU" sz="2600" dirty="0" err="1" smtClean="0">
                <a:solidFill>
                  <a:schemeClr val="bg1"/>
                </a:solidFill>
                <a:latin typeface="Arial Narrow" pitchFamily="34" charset="0"/>
              </a:rPr>
              <a:t>вираження</a:t>
            </a:r>
            <a:r>
              <a:rPr lang="ru-RU" sz="2600" dirty="0" smtClean="0">
                <a:solidFill>
                  <a:schemeClr val="bg1"/>
                </a:solidFill>
                <a:latin typeface="Arial Narrow" pitchFamily="34" charset="0"/>
              </a:rPr>
              <a:t>.</a:t>
            </a:r>
          </a:p>
          <a:p>
            <a:pPr marL="0" indent="0">
              <a:buNone/>
            </a:pPr>
            <a:endParaRPr lang="ru-RU" sz="29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372774"/>
            <a:ext cx="3918198" cy="3324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23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1207</Words>
  <Application>Microsoft Office PowerPoint</Application>
  <PresentationFormat>Экран (4:3)</PresentationFormat>
  <Paragraphs>22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Ференц (Франц) Ліст</vt:lpstr>
      <vt:lpstr>Презентация PowerPoint</vt:lpstr>
      <vt:lpstr>Роки мандрівок</vt:lpstr>
      <vt:lpstr>Презентация PowerPoint</vt:lpstr>
      <vt:lpstr>Презентация PowerPoint</vt:lpstr>
      <vt:lpstr>Творчість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Ференц (Франц) Ліст</dc:title>
  <dc:creator>Діти</dc:creator>
  <cp:lastModifiedBy>Діти</cp:lastModifiedBy>
  <cp:revision>7</cp:revision>
  <dcterms:created xsi:type="dcterms:W3CDTF">2014-12-06T09:11:19Z</dcterms:created>
  <dcterms:modified xsi:type="dcterms:W3CDTF">2014-12-06T10:20:08Z</dcterms:modified>
</cp:coreProperties>
</file>