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64" r:id="rId3"/>
    <p:sldId id="263" r:id="rId4"/>
    <p:sldId id="257" r:id="rId5"/>
    <p:sldId id="258" r:id="rId6"/>
    <p:sldId id="259" r:id="rId7"/>
    <p:sldId id="260" r:id="rId8"/>
    <p:sldId id="261" r:id="rId9"/>
    <p:sldId id="262" r:id="rId10"/>
    <p:sldId id="267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74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183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2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1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495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53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3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48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7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1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9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1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4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9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89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2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6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Володимир Маяковський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Підготували учениці 11-Ф класу</a:t>
            </a:r>
          </a:p>
          <a:p>
            <a:r>
              <a:rPr lang="uk-UA" dirty="0" smtClean="0"/>
              <a:t>Семененко Анна</a:t>
            </a:r>
          </a:p>
          <a:p>
            <a:r>
              <a:rPr lang="uk-UA" dirty="0" smtClean="0"/>
              <a:t>Рискаль 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064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018" y="598056"/>
            <a:ext cx="7965583" cy="572464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 err="1" smtClean="0">
                <a:ln/>
                <a:solidFill>
                  <a:schemeClr val="accent4"/>
                </a:solidFill>
              </a:rPr>
              <a:t>Кінематограф</a:t>
            </a:r>
            <a:endParaRPr lang="ru-RU" sz="2400" b="1" dirty="0">
              <a:ln/>
              <a:solidFill>
                <a:schemeClr val="accent4"/>
              </a:solidFill>
            </a:endParaRPr>
          </a:p>
          <a:p>
            <a:endParaRPr lang="ru-RU" b="1" dirty="0">
              <a:ln/>
              <a:solidFill>
                <a:schemeClr val="accent4"/>
              </a:solidFill>
            </a:endParaRPr>
          </a:p>
          <a:p>
            <a:r>
              <a:rPr lang="ru-RU" b="1" dirty="0">
                <a:ln/>
                <a:solidFill>
                  <a:schemeClr val="accent4"/>
                </a:solidFill>
              </a:rPr>
              <a:t>1918 р. </a:t>
            </a:r>
            <a:r>
              <a:rPr lang="ru-RU" b="1" dirty="0" err="1">
                <a:ln/>
                <a:solidFill>
                  <a:schemeClr val="accent4"/>
                </a:solidFill>
              </a:rPr>
              <a:t>Маяковський</a:t>
            </a:r>
            <a:r>
              <a:rPr lang="ru-RU" b="1" dirty="0">
                <a:ln/>
                <a:solidFill>
                  <a:schemeClr val="accent4"/>
                </a:solidFill>
              </a:rPr>
              <a:t> написав </a:t>
            </a:r>
            <a:r>
              <a:rPr lang="ru-RU" b="1" dirty="0" err="1">
                <a:ln/>
                <a:solidFill>
                  <a:schemeClr val="accent4"/>
                </a:solidFill>
              </a:rPr>
              <a:t>сценарій</a:t>
            </a:r>
            <a:r>
              <a:rPr lang="ru-RU" b="1" dirty="0">
                <a:ln/>
                <a:solidFill>
                  <a:schemeClr val="accent4"/>
                </a:solidFill>
              </a:rPr>
              <a:t> до </a:t>
            </a:r>
            <a:r>
              <a:rPr lang="ru-RU" b="1" dirty="0" err="1">
                <a:ln/>
                <a:solidFill>
                  <a:schemeClr val="accent4"/>
                </a:solidFill>
              </a:rPr>
              <a:t>фільму</a:t>
            </a:r>
            <a:r>
              <a:rPr lang="ru-RU" b="1" dirty="0">
                <a:ln/>
                <a:solidFill>
                  <a:schemeClr val="accent4"/>
                </a:solidFill>
              </a:rPr>
              <a:t> «</a:t>
            </a:r>
            <a:r>
              <a:rPr lang="ru-RU" b="1" dirty="0" err="1">
                <a:ln/>
                <a:solidFill>
                  <a:schemeClr val="accent4"/>
                </a:solidFill>
              </a:rPr>
              <a:t>Народжений</a:t>
            </a:r>
            <a:r>
              <a:rPr lang="ru-RU" b="1" dirty="0">
                <a:ln/>
                <a:solidFill>
                  <a:schemeClr val="accent4"/>
                </a:solidFill>
              </a:rPr>
              <a:t> не </a:t>
            </a:r>
            <a:r>
              <a:rPr lang="ru-RU" b="1" dirty="0" err="1">
                <a:ln/>
                <a:solidFill>
                  <a:schemeClr val="accent4"/>
                </a:solidFill>
              </a:rPr>
              <a:t>задля</a:t>
            </a:r>
            <a:r>
              <a:rPr lang="ru-RU" b="1" dirty="0">
                <a:ln/>
                <a:solidFill>
                  <a:schemeClr val="accent4"/>
                </a:solidFill>
              </a:rPr>
              <a:t> грошей» 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за </a:t>
            </a:r>
            <a:r>
              <a:rPr lang="ru-RU" b="1" dirty="0">
                <a:ln/>
                <a:solidFill>
                  <a:schemeClr val="accent4"/>
                </a:solidFill>
              </a:rPr>
              <a:t>мотивами роману Джека Лондона «Мартин </a:t>
            </a:r>
            <a:r>
              <a:rPr lang="ru-RU" b="1" dirty="0" err="1">
                <a:ln/>
                <a:solidFill>
                  <a:schemeClr val="accent4"/>
                </a:solidFill>
              </a:rPr>
              <a:t>Іден</a:t>
            </a:r>
            <a:r>
              <a:rPr lang="ru-RU" b="1" dirty="0">
                <a:ln/>
                <a:solidFill>
                  <a:schemeClr val="accent4"/>
                </a:solidFill>
              </a:rPr>
              <a:t>». Поет сам </a:t>
            </a:r>
            <a:r>
              <a:rPr lang="ru-RU" b="1" dirty="0" err="1">
                <a:ln/>
                <a:solidFill>
                  <a:schemeClr val="accent4"/>
                </a:solidFill>
              </a:rPr>
              <a:t>зіграв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головну</a:t>
            </a:r>
            <a:r>
              <a:rPr lang="ru-RU" b="1" dirty="0">
                <a:ln/>
                <a:solidFill>
                  <a:schemeClr val="accent4"/>
                </a:solidFill>
              </a:rPr>
              <a:t> роль </a:t>
            </a:r>
            <a:r>
              <a:rPr lang="ru-RU" b="1" dirty="0" err="1">
                <a:ln/>
                <a:solidFill>
                  <a:schemeClr val="accent4"/>
                </a:solidFill>
              </a:rPr>
              <a:t>Івана</a:t>
            </a:r>
            <a:r>
              <a:rPr lang="ru-RU" b="1" dirty="0">
                <a:ln/>
                <a:solidFill>
                  <a:schemeClr val="accent4"/>
                </a:solidFill>
              </a:rPr>
              <a:t> Нова. На жаль, не </a:t>
            </a:r>
            <a:r>
              <a:rPr lang="ru-RU" b="1" dirty="0" err="1">
                <a:ln/>
                <a:solidFill>
                  <a:schemeClr val="accent4"/>
                </a:solidFill>
              </a:rPr>
              <a:t>збереглось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жодної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копії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фільму</a:t>
            </a:r>
            <a:r>
              <a:rPr lang="ru-RU" b="1" dirty="0">
                <a:ln/>
                <a:solidFill>
                  <a:schemeClr val="accent4"/>
                </a:solidFill>
              </a:rPr>
              <a:t>.</a:t>
            </a:r>
          </a:p>
          <a:p>
            <a:r>
              <a:rPr lang="ru-RU" b="1" dirty="0" err="1">
                <a:ln/>
                <a:solidFill>
                  <a:schemeClr val="accent4"/>
                </a:solidFill>
              </a:rPr>
              <a:t>Також</a:t>
            </a:r>
            <a:r>
              <a:rPr lang="ru-RU" b="1" dirty="0">
                <a:ln/>
                <a:solidFill>
                  <a:schemeClr val="accent4"/>
                </a:solidFill>
              </a:rPr>
              <a:t> 1918 р. </a:t>
            </a:r>
            <a:r>
              <a:rPr lang="ru-RU" b="1" dirty="0" err="1">
                <a:ln/>
                <a:solidFill>
                  <a:schemeClr val="accent4"/>
                </a:solidFill>
              </a:rPr>
              <a:t>Маяковський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знявся</a:t>
            </a:r>
            <a:r>
              <a:rPr lang="ru-RU" b="1" dirty="0">
                <a:ln/>
                <a:solidFill>
                  <a:schemeClr val="accent4"/>
                </a:solidFill>
              </a:rPr>
              <a:t> у </a:t>
            </a:r>
            <a:r>
              <a:rPr lang="ru-RU" b="1" dirty="0" err="1">
                <a:ln/>
                <a:solidFill>
                  <a:schemeClr val="accent4"/>
                </a:solidFill>
              </a:rPr>
              <a:t>головній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ролі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експериментального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фільму</a:t>
            </a:r>
            <a:r>
              <a:rPr lang="ru-RU" b="1" dirty="0">
                <a:ln/>
                <a:solidFill>
                  <a:schemeClr val="accent4"/>
                </a:solidFill>
              </a:rPr>
              <a:t> рос.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«</a:t>
            </a:r>
            <a:r>
              <a:rPr lang="ru-RU" b="1" dirty="0">
                <a:ln/>
                <a:solidFill>
                  <a:schemeClr val="accent4"/>
                </a:solidFill>
              </a:rPr>
              <a:t>Барышня и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хулиган</a:t>
            </a:r>
            <a:r>
              <a:rPr lang="ru-RU" b="1" dirty="0">
                <a:ln/>
                <a:solidFill>
                  <a:schemeClr val="accent4"/>
                </a:solidFill>
              </a:rPr>
              <a:t>» за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err="1" smtClean="0">
                <a:ln/>
                <a:solidFill>
                  <a:schemeClr val="accent4"/>
                </a:solidFill>
              </a:rPr>
              <a:t>сценарієм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самого</a:t>
            </a: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Маяковського</a:t>
            </a:r>
            <a:r>
              <a:rPr lang="ru-RU" b="1" dirty="0">
                <a:ln/>
                <a:solidFill>
                  <a:schemeClr val="accent4"/>
                </a:solidFill>
              </a:rPr>
              <a:t>.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Через </a:t>
            </a:r>
            <a:r>
              <a:rPr lang="ru-RU" b="1" dirty="0">
                <a:ln/>
                <a:solidFill>
                  <a:schemeClr val="accent4"/>
                </a:solidFill>
              </a:rPr>
              <a:t>50 </a:t>
            </a:r>
            <a:r>
              <a:rPr lang="ru-RU" b="1" dirty="0" err="1">
                <a:ln/>
                <a:solidFill>
                  <a:schemeClr val="accent4"/>
                </a:solidFill>
              </a:rPr>
              <a:t>років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err="1" smtClean="0">
                <a:ln/>
                <a:solidFill>
                  <a:schemeClr val="accent4"/>
                </a:solidFill>
              </a:rPr>
              <a:t>сценарій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не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err="1" smtClean="0">
                <a:ln/>
                <a:solidFill>
                  <a:schemeClr val="accent4"/>
                </a:solidFill>
              </a:rPr>
              <a:t>залишився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забутим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.</a:t>
            </a: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1970 року </a:t>
            </a:r>
            <a:r>
              <a:rPr lang="ru-RU" b="1" dirty="0" err="1">
                <a:ln/>
                <a:solidFill>
                  <a:schemeClr val="accent4"/>
                </a:solidFill>
              </a:rPr>
              <a:t>вийшов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err="1" smtClean="0">
                <a:ln/>
                <a:solidFill>
                  <a:schemeClr val="accent4"/>
                </a:solidFill>
              </a:rPr>
              <a:t>телефільм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-балет </a:t>
            </a: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«</a:t>
            </a:r>
            <a:r>
              <a:rPr lang="ru-RU" b="1" dirty="0">
                <a:ln/>
                <a:solidFill>
                  <a:schemeClr val="accent4"/>
                </a:solidFill>
              </a:rPr>
              <a:t>Барышня и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хулиган</a:t>
            </a:r>
            <a:r>
              <a:rPr lang="ru-RU" b="1" dirty="0">
                <a:ln/>
                <a:solidFill>
                  <a:schemeClr val="accent4"/>
                </a:solidFill>
              </a:rPr>
              <a:t>» на </a:t>
            </a:r>
            <a:r>
              <a:rPr lang="ru-RU" b="1" dirty="0" err="1">
                <a:ln/>
                <a:solidFill>
                  <a:schemeClr val="accent4"/>
                </a:solidFill>
              </a:rPr>
              <a:t>основі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err="1" smtClean="0">
                <a:ln/>
                <a:solidFill>
                  <a:schemeClr val="accent4"/>
                </a:solidFill>
              </a:rPr>
              <a:t>сценарію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1918 року.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47" y="2970647"/>
            <a:ext cx="5607339" cy="3158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9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9158309" cy="6858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4164" y="117693"/>
            <a:ext cx="746330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Послушайте!</a:t>
            </a:r>
          </a:p>
          <a:p>
            <a:pPr algn="ctr"/>
            <a:endParaRPr lang="ru-RU" sz="24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Послушайте!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Ведь, если звезды зажигают -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значит - это кому-нибудь нужно?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Значит - кто-то хочет, чтобы они были?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Значит - кто-то называет эти </a:t>
            </a:r>
            <a:r>
              <a:rPr lang="ru-RU" sz="2400" b="1" dirty="0" err="1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плевочки</a:t>
            </a:r>
            <a:endParaRPr lang="ru-RU" sz="24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              жемчужиной?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И, надрываясь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метелях полуденной пыли,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врывается к богу,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боится, что опоздал,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плачет,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целует ему жилистую руку,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просит -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чтоб обязательно была звезда! -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клянется -</a:t>
            </a:r>
          </a:p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 перенесет эту беззвездную муку</a:t>
            </a: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endParaRPr lang="ru-RU" sz="24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98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36410"/>
          <a:stretch/>
        </p:blipFill>
        <p:spPr>
          <a:xfrm>
            <a:off x="-12879" y="0"/>
            <a:ext cx="915688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05696" y="429579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 после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ходит тревожный,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но спокойный наружно.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Говорит кому-то: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"Ведь теперь тебе ничего?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 страшно?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Да?!"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Послушайте!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Ведь, если звезды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зажигают -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значит - это кому-нибудь нужно?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Значит - это необходимо,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чтобы каждый вечер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над крышами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загоралась хоть одна звезда?!</a:t>
            </a:r>
          </a:p>
        </p:txBody>
      </p:sp>
    </p:spTree>
    <p:extLst>
      <p:ext uri="{BB962C8B-B14F-4D97-AF65-F5344CB8AC3E}">
        <p14:creationId xmlns:p14="http://schemas.microsoft.com/office/powerpoint/2010/main" val="351328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0789" y="803478"/>
            <a:ext cx="36511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Володимир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народився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Грузії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19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липня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1893 року. Батько — дворянин, служив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лісничим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предки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були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козаків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Запорізької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Січі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Олександра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Олексіївна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походила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роду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Кубанських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козаків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Хоча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друзями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хлопчик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спілкувався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грузинською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вдома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один до одного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звертались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російською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456"/>
          <a:stretch/>
        </p:blipFill>
        <p:spPr>
          <a:xfrm>
            <a:off x="1026284" y="849079"/>
            <a:ext cx="3159350" cy="521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709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350"/>
          <a:stretch/>
        </p:blipFill>
        <p:spPr>
          <a:xfrm>
            <a:off x="1274739" y="772732"/>
            <a:ext cx="3992719" cy="529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47762" y="2601532"/>
            <a:ext cx="3026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Сім'я Маяковських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39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2051" y="687362"/>
            <a:ext cx="4572000" cy="54938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1902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Володимир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вступив до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гімназії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Кутаїсі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Але в 1906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родина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переїхала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Москви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оскільки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помер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батько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сімейства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У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новій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гімназії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познайомився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юними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більшовиками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За два роки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кидає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гімназію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вступити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РСДРП. Але,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зайнявшись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революційною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боротьбою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пізніше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вийшов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7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партії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7" y="1053018"/>
            <a:ext cx="254317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79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1295" y="1088063"/>
            <a:ext cx="3077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Володимира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неодноразово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заарештовували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Перебуваючи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Бутирській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в'язниці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почав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задався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ідеєю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створення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соціалістичного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мистецтва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95" y="946395"/>
            <a:ext cx="44577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6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2506" y="4277605"/>
            <a:ext cx="7064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1911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Володимир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вступив до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Московського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училища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живопису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й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архітектури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приєднався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кубофутуристів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У 1912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з'явився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Ніч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 У 1914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виключили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училища.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344" y="798490"/>
            <a:ext cx="5878387" cy="319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402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657" y="951689"/>
            <a:ext cx="398601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час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першої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світової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війни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писав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антивоєнну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лірику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У 1923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Володимир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написав поему «Про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 У 1925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Володимир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подорожував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кордоном,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відвідуючи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Гавану, США, Мексику.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51" y="837476"/>
            <a:ext cx="3227902" cy="506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203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323" y="706784"/>
            <a:ext cx="368979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Повернувшись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додому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активно писав у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провідні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російські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видання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вірші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публікувалися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літературних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журналах. </a:t>
            </a:r>
            <a:r>
              <a:rPr lang="ru-RU" sz="23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Незважаючи</a:t>
            </a:r>
            <a:r>
              <a:rPr lang="ru-RU" sz="2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те,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Володимир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відомий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 як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ліричний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поет, у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творчості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було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чимало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віршів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присвячених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коханню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квітня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1930 року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наклав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себе руки.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88" y="848066"/>
            <a:ext cx="3424439" cy="50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14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534" y="618357"/>
            <a:ext cx="434662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Маяковський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та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Україна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1912-1914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Маяковський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тричі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відвідав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Україну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а з 1924 —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щороку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Тут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виступав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цілому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ряді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міст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оспівав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столицю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Київ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», 1924).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присвятив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теплі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рядки у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віршах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«Борг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(1926), «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Нашому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юнацтву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(1927), «Три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тисячі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три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сестри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(1928) й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Відвідав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Київ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де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виступав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літературними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концертами у 1913, 1914, 1924.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Присвятив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місту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поезію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Київ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(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опублікована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1924 у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газеті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Пролетарська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правда»).</a:t>
            </a: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Києві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іменем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Маяковського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названо проспект на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Троєщині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Написав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вірш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«Долг Украине» (1926).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55" y="996211"/>
            <a:ext cx="3327613" cy="469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530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165</TotalTime>
  <Words>599</Words>
  <Application>Microsoft Office PowerPoint</Application>
  <PresentationFormat>Экран (4:3)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Garamond</vt:lpstr>
      <vt:lpstr>Натуральные материалы</vt:lpstr>
      <vt:lpstr>Володимир Маяковський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8</cp:revision>
  <dcterms:created xsi:type="dcterms:W3CDTF">2013-12-10T18:40:37Z</dcterms:created>
  <dcterms:modified xsi:type="dcterms:W3CDTF">2013-12-10T21:25:43Z</dcterms:modified>
</cp:coreProperties>
</file>