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80528" y="2132856"/>
            <a:ext cx="7851648" cy="1828800"/>
          </a:xfrm>
        </p:spPr>
        <p:txBody>
          <a:bodyPr>
            <a:noAutofit/>
          </a:bodyPr>
          <a:lstStyle/>
          <a:p>
            <a:r>
              <a:rPr lang="ru-RU" sz="9600" dirty="0" err="1" smtClean="0"/>
              <a:t>Українські</a:t>
            </a:r>
            <a:r>
              <a:rPr lang="ru-RU" sz="9600" dirty="0" smtClean="0"/>
              <a:t> </a:t>
            </a:r>
            <a:r>
              <a:rPr lang="ru-RU" sz="9600" dirty="0"/>
              <a:t>рушники</a:t>
            </a:r>
          </a:p>
        </p:txBody>
      </p:sp>
    </p:spTree>
    <p:extLst>
      <p:ext uri="{BB962C8B-B14F-4D97-AF65-F5344CB8AC3E}">
        <p14:creationId xmlns:p14="http://schemas.microsoft.com/office/powerpoint/2010/main" val="95206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980728"/>
            <a:ext cx="3456384" cy="5472608"/>
          </a:xfrm>
        </p:spPr>
        <p:txBody>
          <a:bodyPr>
            <a:normAutofit fontScale="92500" lnSpcReduction="10000"/>
          </a:bodyPr>
          <a:lstStyle/>
          <a:p>
            <a:r>
              <a:rPr lang="ru-RU" sz="1800" dirty="0" err="1"/>
              <a:t>Якнайкраще</a:t>
            </a:r>
            <a:r>
              <a:rPr lang="ru-RU" sz="1800" dirty="0"/>
              <a:t>, </a:t>
            </a:r>
            <a:r>
              <a:rPr lang="ru-RU" sz="1800" dirty="0" err="1"/>
              <a:t>найширше</a:t>
            </a:r>
            <a:r>
              <a:rPr lang="ru-RU" sz="1800" dirty="0"/>
              <a:t> </a:t>
            </a:r>
            <a:r>
              <a:rPr lang="ru-RU" sz="1800" dirty="0" err="1"/>
              <a:t>використовувався</a:t>
            </a:r>
            <a:r>
              <a:rPr lang="ru-RU" sz="1800" dirty="0"/>
              <a:t> рушник у </a:t>
            </a:r>
            <a:r>
              <a:rPr lang="ru-RU" sz="1800" dirty="0" err="1"/>
              <a:t>весільному</a:t>
            </a:r>
            <a:r>
              <a:rPr lang="ru-RU" sz="1800" dirty="0"/>
              <a:t> </a:t>
            </a:r>
            <a:r>
              <a:rPr lang="ru-RU" sz="1800" dirty="0" err="1"/>
              <a:t>обряді</a:t>
            </a:r>
            <a:r>
              <a:rPr lang="ru-RU" sz="1800" dirty="0"/>
              <a:t>. </a:t>
            </a:r>
            <a:r>
              <a:rPr lang="ru-RU" sz="1800" dirty="0" err="1"/>
              <a:t>Етнолог</a:t>
            </a:r>
            <a:r>
              <a:rPr lang="ru-RU" sz="1800" dirty="0"/>
              <a:t> </a:t>
            </a:r>
            <a:r>
              <a:rPr lang="ru-RU" sz="1800" dirty="0" err="1"/>
              <a:t>Софія</a:t>
            </a:r>
            <a:r>
              <a:rPr lang="ru-RU" sz="1800" dirty="0"/>
              <a:t> Терещенко </a:t>
            </a:r>
            <a:r>
              <a:rPr lang="ru-RU" sz="1800" dirty="0" err="1"/>
              <a:t>зафіксувала</a:t>
            </a:r>
            <a:r>
              <a:rPr lang="ru-RU" sz="1800" dirty="0"/>
              <a:t> на початку XX ст. на 3 </a:t>
            </a:r>
            <a:r>
              <a:rPr lang="ru-RU" sz="1800" dirty="0" err="1"/>
              <a:t>вени</a:t>
            </a:r>
            <a:r>
              <a:rPr lang="ru-RU" sz="1800" dirty="0"/>
              <a:t> город </a:t>
            </a:r>
            <a:r>
              <a:rPr lang="ru-RU" sz="1800" dirty="0" err="1"/>
              <a:t>щині</a:t>
            </a:r>
            <a:r>
              <a:rPr lang="ru-RU" sz="1800" dirty="0"/>
              <a:t> (</a:t>
            </a:r>
            <a:r>
              <a:rPr lang="ru-RU" sz="1800" dirty="0" err="1"/>
              <a:t>Черкаська</a:t>
            </a:r>
            <a:r>
              <a:rPr lang="ru-RU" sz="1800" dirty="0"/>
              <a:t> обл.) за час </a:t>
            </a:r>
            <a:r>
              <a:rPr lang="ru-RU" sz="1800" dirty="0" err="1"/>
              <a:t>весілля</a:t>
            </a:r>
            <a:r>
              <a:rPr lang="ru-RU" sz="1800" dirty="0"/>
              <a:t> </a:t>
            </a:r>
            <a:r>
              <a:rPr lang="ru-RU" sz="1800" dirty="0" err="1"/>
              <a:t>використання</a:t>
            </a:r>
            <a:r>
              <a:rPr lang="ru-RU" sz="1800" dirty="0"/>
              <a:t> </a:t>
            </a:r>
            <a:r>
              <a:rPr lang="ru-RU" sz="1800" dirty="0" err="1"/>
              <a:t>рушників</a:t>
            </a:r>
            <a:r>
              <a:rPr lang="ru-RU" sz="1800" dirty="0"/>
              <a:t> </a:t>
            </a:r>
            <a:r>
              <a:rPr lang="ru-RU" sz="1800" dirty="0" err="1"/>
              <a:t>біля</a:t>
            </a:r>
            <a:r>
              <a:rPr lang="ru-RU" sz="1800" dirty="0"/>
              <a:t> 20 </a:t>
            </a:r>
            <a:r>
              <a:rPr lang="ru-RU" sz="1800" dirty="0" err="1"/>
              <a:t>разів</a:t>
            </a:r>
            <a:r>
              <a:rPr lang="ru-RU" sz="1800" dirty="0"/>
              <a:t>. </a:t>
            </a:r>
            <a:r>
              <a:rPr lang="ru-RU" sz="1800" dirty="0" err="1"/>
              <a:t>Дійсно</a:t>
            </a:r>
            <a:r>
              <a:rPr lang="ru-RU" sz="1800" dirty="0"/>
              <a:t>, </a:t>
            </a:r>
            <a:r>
              <a:rPr lang="ru-RU" sz="1800" dirty="0" err="1"/>
              <a:t>весілля</a:t>
            </a:r>
            <a:r>
              <a:rPr lang="ru-RU" sz="1800" dirty="0"/>
              <a:t> - </a:t>
            </a:r>
            <a:r>
              <a:rPr lang="ru-RU" sz="1800" dirty="0" err="1"/>
              <a:t>це</a:t>
            </a:r>
            <a:r>
              <a:rPr lang="ru-RU" sz="1800" dirty="0"/>
              <a:t> свято, до </a:t>
            </a:r>
            <a:r>
              <a:rPr lang="ru-RU" sz="1800" dirty="0" err="1"/>
              <a:t>якого</a:t>
            </a:r>
            <a:r>
              <a:rPr lang="ru-RU" sz="1800" dirty="0"/>
              <a:t> родина </a:t>
            </a:r>
            <a:r>
              <a:rPr lang="ru-RU" sz="1800" dirty="0" err="1"/>
              <a:t>готувалась</a:t>
            </a:r>
            <a:r>
              <a:rPr lang="ru-RU" sz="1800" dirty="0"/>
              <a:t> </a:t>
            </a:r>
            <a:r>
              <a:rPr lang="ru-RU" sz="1800" dirty="0" err="1"/>
              <a:t>заздалегідь</a:t>
            </a:r>
            <a:r>
              <a:rPr lang="ru-RU" sz="1800" dirty="0"/>
              <a:t>, і </a:t>
            </a:r>
            <a:r>
              <a:rPr lang="ru-RU" sz="1800" dirty="0" err="1"/>
              <a:t>дівчина</a:t>
            </a:r>
            <a:r>
              <a:rPr lang="ru-RU" sz="1800" dirty="0"/>
              <a:t> наперед </a:t>
            </a:r>
            <a:r>
              <a:rPr lang="ru-RU" sz="1800" dirty="0" err="1"/>
              <a:t>вишивала</a:t>
            </a:r>
            <a:r>
              <a:rPr lang="ru-RU" sz="1800" dirty="0"/>
              <a:t> для </a:t>
            </a:r>
            <a:r>
              <a:rPr lang="ru-RU" sz="1800" dirty="0" err="1"/>
              <a:t>цього</a:t>
            </a:r>
            <a:r>
              <a:rPr lang="ru-RU" sz="1800" dirty="0"/>
              <a:t> </a:t>
            </a:r>
            <a:r>
              <a:rPr lang="ru-RU" sz="1800" dirty="0" err="1"/>
              <a:t>посаг</a:t>
            </a:r>
            <a:r>
              <a:rPr lang="ru-RU" sz="1800" dirty="0"/>
              <a:t>, в тому </a:t>
            </a:r>
            <a:r>
              <a:rPr lang="ru-RU" sz="1800" dirty="0" err="1"/>
              <a:t>числі</a:t>
            </a:r>
            <a:r>
              <a:rPr lang="ru-RU" sz="1800" dirty="0"/>
              <a:t> і рушники, </a:t>
            </a:r>
            <a:r>
              <a:rPr lang="ru-RU" sz="1800" dirty="0" err="1"/>
              <a:t>маючи</a:t>
            </a:r>
            <a:r>
              <a:rPr lang="ru-RU" sz="1800" dirty="0"/>
              <a:t> вдосталь часу. Тому </a:t>
            </a:r>
            <a:r>
              <a:rPr lang="ru-RU" sz="1800" dirty="0" err="1"/>
              <a:t>саме</a:t>
            </a:r>
            <a:r>
              <a:rPr lang="ru-RU" sz="1800" dirty="0"/>
              <a:t> </a:t>
            </a:r>
            <a:r>
              <a:rPr lang="ru-RU" sz="1800" dirty="0" err="1"/>
              <a:t>весільні</a:t>
            </a:r>
            <a:r>
              <a:rPr lang="ru-RU" sz="1800" dirty="0"/>
              <a:t> рушники,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представлені</a:t>
            </a:r>
            <a:r>
              <a:rPr lang="ru-RU" sz="1800" dirty="0"/>
              <a:t> по </a:t>
            </a:r>
            <a:r>
              <a:rPr lang="ru-RU" sz="1800" dirty="0" err="1"/>
              <a:t>музейних</a:t>
            </a:r>
            <a:r>
              <a:rPr lang="ru-RU" sz="1800" dirty="0"/>
              <a:t> </a:t>
            </a:r>
            <a:r>
              <a:rPr lang="ru-RU" sz="1800" dirty="0" err="1"/>
              <a:t>збірках</a:t>
            </a:r>
            <a:r>
              <a:rPr lang="ru-RU" sz="1800" dirty="0"/>
              <a:t>, </a:t>
            </a:r>
            <a:r>
              <a:rPr lang="ru-RU" sz="1800" dirty="0" err="1"/>
              <a:t>найбільше</a:t>
            </a:r>
            <a:r>
              <a:rPr lang="ru-RU" sz="1800" dirty="0"/>
              <a:t> і </a:t>
            </a:r>
            <a:r>
              <a:rPr lang="ru-RU" sz="1800" dirty="0" err="1"/>
              <a:t>найбагатше</a:t>
            </a:r>
            <a:r>
              <a:rPr lang="ru-RU" sz="1800" dirty="0"/>
              <a:t> </a:t>
            </a:r>
            <a:r>
              <a:rPr lang="ru-RU" sz="1800" dirty="0" err="1"/>
              <a:t>вишиті</a:t>
            </a:r>
            <a:r>
              <a:rPr lang="ru-RU" sz="1800" dirty="0"/>
              <a:t>. На жаль в </a:t>
            </a:r>
            <a:r>
              <a:rPr lang="ru-RU" sz="1800" dirty="0" err="1"/>
              <a:t>минулому</a:t>
            </a:r>
            <a:r>
              <a:rPr lang="ru-RU" sz="1800" dirty="0"/>
              <a:t> </a:t>
            </a:r>
            <a:r>
              <a:rPr lang="ru-RU" sz="1800" dirty="0" err="1"/>
              <a:t>етнологи</a:t>
            </a:r>
            <a:r>
              <a:rPr lang="ru-RU" sz="1800" dirty="0"/>
              <a:t> мало </a:t>
            </a:r>
            <a:r>
              <a:rPr lang="ru-RU" sz="1800" dirty="0" err="1"/>
              <a:t>звертали</a:t>
            </a:r>
            <a:r>
              <a:rPr lang="ru-RU" sz="1800" dirty="0"/>
              <a:t> </a:t>
            </a:r>
            <a:r>
              <a:rPr lang="ru-RU" sz="1800" dirty="0" err="1"/>
              <a:t>увагу</a:t>
            </a:r>
            <a:r>
              <a:rPr lang="ru-RU" sz="1800" dirty="0"/>
              <a:t> на семантику </a:t>
            </a:r>
            <a:r>
              <a:rPr lang="ru-RU" sz="1800" dirty="0" err="1"/>
              <a:t>рушників</a:t>
            </a:r>
            <a:r>
              <a:rPr lang="ru-RU" sz="1800" dirty="0"/>
              <a:t> у </a:t>
            </a:r>
            <a:r>
              <a:rPr lang="ru-RU" sz="1800" dirty="0" err="1"/>
              <a:t>певному</a:t>
            </a:r>
            <a:r>
              <a:rPr lang="ru-RU" sz="1800" dirty="0"/>
              <a:t> </a:t>
            </a:r>
            <a:r>
              <a:rPr lang="ru-RU" sz="1800" dirty="0" err="1"/>
              <a:t>ритуалі</a:t>
            </a:r>
            <a:r>
              <a:rPr lang="ru-RU" sz="1800" dirty="0"/>
              <a:t> </a:t>
            </a:r>
            <a:r>
              <a:rPr lang="ru-RU" sz="1800" dirty="0" err="1"/>
              <a:t>під</a:t>
            </a:r>
            <a:r>
              <a:rPr lang="ru-RU" sz="1800" dirty="0"/>
              <a:t> час </a:t>
            </a:r>
            <a:r>
              <a:rPr lang="ru-RU" sz="1800" dirty="0" err="1"/>
              <a:t>весілля</a:t>
            </a:r>
            <a:r>
              <a:rPr lang="ru-RU" sz="1800" dirty="0"/>
              <a:t>. </a:t>
            </a:r>
            <a:r>
              <a:rPr lang="ru-RU" sz="1800" dirty="0" err="1"/>
              <a:t>Знову</a:t>
            </a:r>
            <a:r>
              <a:rPr lang="ru-RU" sz="1800" dirty="0"/>
              <a:t> ж таки через той факт,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рушникові</a:t>
            </a:r>
            <a:r>
              <a:rPr lang="ru-RU" sz="1800" dirty="0"/>
              <a:t> </a:t>
            </a:r>
            <a:r>
              <a:rPr lang="ru-RU" sz="1800" dirty="0" err="1"/>
              <a:t>якби</a:t>
            </a:r>
            <a:r>
              <a:rPr lang="ru-RU" sz="1800" dirty="0"/>
              <a:t> </a:t>
            </a:r>
            <a:r>
              <a:rPr lang="ru-RU" sz="1800" dirty="0" err="1"/>
              <a:t>відводилась</a:t>
            </a:r>
            <a:r>
              <a:rPr lang="ru-RU" sz="1800" dirty="0"/>
              <a:t> роль </a:t>
            </a:r>
            <a:r>
              <a:rPr lang="ru-RU" sz="1800" dirty="0" err="1"/>
              <a:t>прикраси</a:t>
            </a:r>
            <a:r>
              <a:rPr lang="ru-RU" sz="1800" dirty="0"/>
              <a:t>.</a:t>
            </a:r>
          </a:p>
          <a:p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444" y="1079184"/>
            <a:ext cx="2520280" cy="24502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668" y="3933056"/>
            <a:ext cx="3059832" cy="229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1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628800"/>
            <a:ext cx="7772400" cy="4176464"/>
          </a:xfrm>
        </p:spPr>
        <p:txBody>
          <a:bodyPr>
            <a:normAutofit/>
          </a:bodyPr>
          <a:lstStyle/>
          <a:p>
            <a:r>
              <a:rPr lang="ru-RU" dirty="0"/>
              <a:t>Для того,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готовий</a:t>
            </a:r>
            <a:r>
              <a:rPr lang="ru-RU" dirty="0"/>
              <a:t> </a:t>
            </a:r>
            <a:r>
              <a:rPr lang="ru-RU" dirty="0" err="1"/>
              <a:t>вишитий</a:t>
            </a:r>
            <a:r>
              <a:rPr lang="ru-RU" dirty="0"/>
              <a:t> рушник, треба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докласти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зусиль</a:t>
            </a:r>
            <a:r>
              <a:rPr lang="ru-RU" dirty="0"/>
              <a:t> та </a:t>
            </a:r>
            <a:r>
              <a:rPr lang="ru-RU" dirty="0" err="1"/>
              <a:t>праці</a:t>
            </a:r>
            <a:r>
              <a:rPr lang="ru-RU" dirty="0"/>
              <a:t>. В першу </a:t>
            </a:r>
            <a:r>
              <a:rPr lang="ru-RU" dirty="0" err="1"/>
              <a:t>чергу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прядіння</a:t>
            </a:r>
            <a:r>
              <a:rPr lang="ru-RU" dirty="0"/>
              <a:t> ниток та </a:t>
            </a:r>
            <a:r>
              <a:rPr lang="ru-RU" dirty="0" err="1"/>
              <a:t>ткання</a:t>
            </a:r>
            <a:r>
              <a:rPr lang="ru-RU" dirty="0"/>
              <a:t> полотна для </a:t>
            </a:r>
            <a:r>
              <a:rPr lang="ru-RU" dirty="0" err="1"/>
              <a:t>рушників</a:t>
            </a:r>
            <a:r>
              <a:rPr lang="ru-RU" dirty="0"/>
              <a:t>. Рушник </a:t>
            </a:r>
            <a:r>
              <a:rPr lang="ru-RU" dirty="0" err="1"/>
              <a:t>був</a:t>
            </a:r>
            <a:r>
              <a:rPr lang="ru-RU" dirty="0"/>
              <a:t> святою </a:t>
            </a:r>
            <a:r>
              <a:rPr lang="ru-RU" dirty="0" err="1"/>
              <a:t>річчю</a:t>
            </a:r>
            <a:r>
              <a:rPr lang="ru-RU" dirty="0"/>
              <a:t>, і до </a:t>
            </a:r>
            <a:r>
              <a:rPr lang="ru-RU" dirty="0" err="1"/>
              <a:t>нього</a:t>
            </a:r>
            <a:r>
              <a:rPr lang="ru-RU" dirty="0"/>
              <a:t> ставились </a:t>
            </a:r>
            <a:r>
              <a:rPr lang="ru-RU" dirty="0" err="1"/>
              <a:t>надзвичайно</a:t>
            </a:r>
            <a:r>
              <a:rPr lang="ru-RU" dirty="0"/>
              <a:t> з </a:t>
            </a:r>
            <a:r>
              <a:rPr lang="ru-RU" dirty="0" err="1"/>
              <a:t>високою</a:t>
            </a:r>
            <a:r>
              <a:rPr lang="ru-RU" dirty="0"/>
              <a:t> </a:t>
            </a:r>
            <a:r>
              <a:rPr lang="ru-RU" dirty="0" err="1"/>
              <a:t>повагою</a:t>
            </a:r>
            <a:r>
              <a:rPr lang="ru-RU" dirty="0"/>
              <a:t>. Про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свідчить</a:t>
            </a:r>
            <a:r>
              <a:rPr lang="ru-RU" dirty="0"/>
              <a:t> той факт, </a:t>
            </a:r>
            <a:r>
              <a:rPr lang="ru-RU" dirty="0" err="1"/>
              <a:t>що</a:t>
            </a:r>
            <a:r>
              <a:rPr lang="ru-RU" dirty="0"/>
              <a:t> для </a:t>
            </a:r>
            <a:r>
              <a:rPr lang="ru-RU" dirty="0" err="1"/>
              <a:t>вишивання</a:t>
            </a:r>
            <a:r>
              <a:rPr lang="ru-RU" dirty="0"/>
              <a:t> бралось </a:t>
            </a:r>
            <a:r>
              <a:rPr lang="ru-RU" dirty="0" err="1"/>
              <a:t>найкраще</a:t>
            </a:r>
            <a:r>
              <a:rPr lang="ru-RU" dirty="0"/>
              <a:t>, </a:t>
            </a:r>
            <a:r>
              <a:rPr lang="ru-RU" dirty="0" err="1"/>
              <a:t>найтонше</a:t>
            </a:r>
            <a:r>
              <a:rPr lang="ru-RU" dirty="0"/>
              <a:t>, </a:t>
            </a:r>
            <a:r>
              <a:rPr lang="ru-RU" dirty="0" err="1"/>
              <a:t>найбіліше</a:t>
            </a:r>
            <a:r>
              <a:rPr lang="ru-RU" dirty="0"/>
              <a:t>, </a:t>
            </a:r>
            <a:r>
              <a:rPr lang="ru-RU" dirty="0" err="1"/>
              <a:t>найкращої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полотно, </a:t>
            </a:r>
            <a:r>
              <a:rPr lang="ru-RU" dirty="0" err="1"/>
              <a:t>купувались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дорогі</a:t>
            </a:r>
            <a:r>
              <a:rPr lang="ru-RU" dirty="0"/>
              <a:t> </a:t>
            </a:r>
            <a:r>
              <a:rPr lang="ru-RU" dirty="0" err="1"/>
              <a:t>червоні</a:t>
            </a:r>
            <a:r>
              <a:rPr lang="ru-RU" dirty="0"/>
              <a:t> нитки. Ми </a:t>
            </a:r>
            <a:r>
              <a:rPr lang="ru-RU" dirty="0" err="1"/>
              <a:t>бачимо</a:t>
            </a:r>
            <a:r>
              <a:rPr lang="ru-RU" dirty="0"/>
              <a:t> на </a:t>
            </a:r>
            <a:r>
              <a:rPr lang="ru-RU" dirty="0" err="1"/>
              <a:t>старих</a:t>
            </a:r>
            <a:r>
              <a:rPr lang="ru-RU" dirty="0"/>
              <a:t> </a:t>
            </a:r>
            <a:r>
              <a:rPr lang="ru-RU" dirty="0" err="1"/>
              <a:t>полтавських</a:t>
            </a:r>
            <a:r>
              <a:rPr lang="ru-RU" dirty="0"/>
              <a:t>, </a:t>
            </a:r>
            <a:r>
              <a:rPr lang="ru-RU" dirty="0" err="1"/>
              <a:t>київських</a:t>
            </a:r>
            <a:r>
              <a:rPr lang="ru-RU" dirty="0"/>
              <a:t>, </a:t>
            </a:r>
            <a:r>
              <a:rPr lang="ru-RU" dirty="0" err="1"/>
              <a:t>чернігівських</a:t>
            </a:r>
            <a:r>
              <a:rPr lang="ru-RU" dirty="0"/>
              <a:t> рушниках </a:t>
            </a:r>
            <a:r>
              <a:rPr lang="ru-RU" dirty="0" err="1"/>
              <a:t>багатство</a:t>
            </a:r>
            <a:r>
              <a:rPr lang="ru-RU" dirty="0"/>
              <a:t> </a:t>
            </a:r>
            <a:r>
              <a:rPr lang="ru-RU" dirty="0" err="1"/>
              <a:t>червоного</a:t>
            </a:r>
            <a:r>
              <a:rPr lang="ru-RU" dirty="0"/>
              <a:t> </a:t>
            </a:r>
            <a:r>
              <a:rPr lang="ru-RU" dirty="0" err="1"/>
              <a:t>кольору</a:t>
            </a:r>
            <a:r>
              <a:rPr lang="ru-RU" dirty="0"/>
              <a:t>, в той час, як у </a:t>
            </a:r>
            <a:r>
              <a:rPr lang="ru-RU" dirty="0" err="1"/>
              <a:t>вишитті</a:t>
            </a:r>
            <a:r>
              <a:rPr lang="ru-RU" dirty="0"/>
              <a:t> </a:t>
            </a:r>
            <a:r>
              <a:rPr lang="ru-RU" dirty="0" err="1"/>
              <a:t>сорочок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вживали</a:t>
            </a:r>
            <a:r>
              <a:rPr lang="ru-RU" dirty="0"/>
              <a:t> </a:t>
            </a:r>
            <a:r>
              <a:rPr lang="ru-RU" dirty="0" err="1"/>
              <a:t>червоні</a:t>
            </a:r>
            <a:r>
              <a:rPr lang="ru-RU" dirty="0"/>
              <a:t> нитки </a:t>
            </a:r>
            <a:r>
              <a:rPr lang="ru-RU" dirty="0" err="1"/>
              <a:t>набагато</a:t>
            </a:r>
            <a:r>
              <a:rPr lang="ru-RU" dirty="0"/>
              <a:t> </a:t>
            </a:r>
            <a:r>
              <a:rPr lang="ru-RU" dirty="0" err="1"/>
              <a:t>менше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136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268760"/>
            <a:ext cx="7772400" cy="2376264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Після</a:t>
            </a:r>
            <a:r>
              <a:rPr lang="ru-RU" dirty="0"/>
              <a:t> того як </a:t>
            </a:r>
            <a:r>
              <a:rPr lang="ru-RU" dirty="0" err="1"/>
              <a:t>достатньо</a:t>
            </a:r>
            <a:r>
              <a:rPr lang="ru-RU" dirty="0"/>
              <a:t> напрядено ниток, до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приступає</a:t>
            </a:r>
            <a:r>
              <a:rPr lang="ru-RU" dirty="0"/>
              <a:t> ткач.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професія</a:t>
            </a:r>
            <a:r>
              <a:rPr lang="ru-RU" dirty="0"/>
              <a:t> </a:t>
            </a:r>
            <a:r>
              <a:rPr lang="ru-RU" dirty="0" err="1"/>
              <a:t>здавен</a:t>
            </a:r>
            <a:r>
              <a:rPr lang="ru-RU" dirty="0"/>
              <a:t> </a:t>
            </a:r>
            <a:r>
              <a:rPr lang="ru-RU" dirty="0" err="1"/>
              <a:t>асоціюється</a:t>
            </a:r>
            <a:r>
              <a:rPr lang="ru-RU" dirty="0"/>
              <a:t> з </a:t>
            </a:r>
            <a:r>
              <a:rPr lang="ru-RU" dirty="0" err="1"/>
              <a:t>іпостассю</a:t>
            </a:r>
            <a:r>
              <a:rPr lang="ru-RU" dirty="0"/>
              <a:t> </a:t>
            </a:r>
            <a:r>
              <a:rPr lang="ru-RU" dirty="0" err="1"/>
              <a:t>Творця</a:t>
            </a:r>
            <a:r>
              <a:rPr lang="ru-RU" dirty="0"/>
              <a:t>, </a:t>
            </a:r>
            <a:r>
              <a:rPr lang="ru-RU" dirty="0" err="1"/>
              <a:t>котрий</a:t>
            </a:r>
            <a:r>
              <a:rPr lang="ru-RU" dirty="0"/>
              <a:t> </a:t>
            </a:r>
            <a:r>
              <a:rPr lang="ru-RU" dirty="0" err="1"/>
              <a:t>тче</a:t>
            </a:r>
            <a:r>
              <a:rPr lang="ru-RU" dirty="0"/>
              <a:t> канву </a:t>
            </a:r>
            <a:r>
              <a:rPr lang="ru-RU" dirty="0" err="1"/>
              <a:t>Життя</a:t>
            </a:r>
            <a:r>
              <a:rPr lang="ru-RU" dirty="0"/>
              <a:t>. При </a:t>
            </a:r>
            <a:r>
              <a:rPr lang="ru-RU" dirty="0" err="1"/>
              <a:t>цьому</a:t>
            </a:r>
            <a:r>
              <a:rPr lang="ru-RU" dirty="0"/>
              <a:t> полотно </a:t>
            </a:r>
            <a:r>
              <a:rPr lang="ru-RU" dirty="0" err="1"/>
              <a:t>дійсно</a:t>
            </a:r>
            <a:r>
              <a:rPr lang="ru-RU" dirty="0"/>
              <a:t> </a:t>
            </a:r>
            <a:r>
              <a:rPr lang="ru-RU" dirty="0" err="1"/>
              <a:t>уособлює</a:t>
            </a:r>
            <a:r>
              <a:rPr lang="ru-RU" dirty="0"/>
              <a:t> собою живу тканину </a:t>
            </a:r>
            <a:r>
              <a:rPr lang="ru-RU" dirty="0" err="1"/>
              <a:t>долі</a:t>
            </a:r>
            <a:r>
              <a:rPr lang="ru-RU" dirty="0"/>
              <a:t>, де ниточка з </a:t>
            </a:r>
            <a:r>
              <a:rPr lang="ru-RU" dirty="0" err="1"/>
              <a:t>човника</a:t>
            </a:r>
            <a:r>
              <a:rPr lang="ru-RU" dirty="0"/>
              <a:t>, </a:t>
            </a:r>
            <a:r>
              <a:rPr lang="ru-RU" dirty="0" err="1"/>
              <a:t>перебігаючи</a:t>
            </a:r>
            <a:r>
              <a:rPr lang="ru-RU" dirty="0"/>
              <a:t> </a:t>
            </a:r>
            <a:r>
              <a:rPr lang="ru-RU" dirty="0" err="1"/>
              <a:t>поміж</a:t>
            </a:r>
            <a:r>
              <a:rPr lang="ru-RU" dirty="0"/>
              <a:t> основою, у </a:t>
            </a:r>
            <a:r>
              <a:rPr lang="ru-RU" dirty="0" err="1"/>
              <a:t>безперервному</a:t>
            </a:r>
            <a:r>
              <a:rPr lang="ru-RU" dirty="0"/>
              <a:t> </a:t>
            </a:r>
            <a:r>
              <a:rPr lang="ru-RU" dirty="0" err="1"/>
              <a:t>коливальному</a:t>
            </a:r>
            <a:r>
              <a:rPr lang="ru-RU" dirty="0"/>
              <a:t> </a:t>
            </a:r>
            <a:r>
              <a:rPr lang="ru-RU" dirty="0" err="1"/>
              <a:t>русі</a:t>
            </a:r>
            <a:r>
              <a:rPr lang="ru-RU" dirty="0"/>
              <a:t> то </a:t>
            </a:r>
            <a:r>
              <a:rPr lang="ru-RU" dirty="0" err="1"/>
              <a:t>вліво</a:t>
            </a:r>
            <a:r>
              <a:rPr lang="ru-RU" dirty="0"/>
              <a:t>, то вправо, </a:t>
            </a:r>
            <a:r>
              <a:rPr lang="ru-RU" dirty="0" err="1"/>
              <a:t>створює</a:t>
            </a:r>
            <a:r>
              <a:rPr lang="ru-RU" dirty="0"/>
              <a:t> дорогу- Сама </a:t>
            </a:r>
            <a:r>
              <a:rPr lang="ru-RU" dirty="0" err="1"/>
              <a:t>прямокутна</a:t>
            </a:r>
            <a:r>
              <a:rPr lang="ru-RU" dirty="0"/>
              <a:t> форма полотна,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відрізається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сувою для рушника, становить </a:t>
            </a:r>
            <a:r>
              <a:rPr lang="ru-RU" dirty="0" err="1"/>
              <a:t>другий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святості</a:t>
            </a:r>
            <a:r>
              <a:rPr lang="ru-RU" dirty="0"/>
              <a:t>. </a:t>
            </a:r>
            <a:r>
              <a:rPr lang="ru-RU" dirty="0" err="1"/>
              <a:t>Прямокутник</a:t>
            </a:r>
            <a:r>
              <a:rPr lang="ru-RU" dirty="0"/>
              <a:t>, так само як і квадрат, ромб, коло - </a:t>
            </a:r>
            <a:r>
              <a:rPr lang="ru-RU" dirty="0" err="1"/>
              <a:t>належить</a:t>
            </a:r>
            <a:r>
              <a:rPr lang="ru-RU" dirty="0"/>
              <a:t> до </a:t>
            </a:r>
            <a:r>
              <a:rPr lang="ru-RU" dirty="0" err="1"/>
              <a:t>сакральних</a:t>
            </a:r>
            <a:r>
              <a:rPr lang="ru-RU" dirty="0"/>
              <a:t> </a:t>
            </a:r>
            <a:r>
              <a:rPr lang="ru-RU" dirty="0" err="1"/>
              <a:t>геометричних</a:t>
            </a:r>
            <a:r>
              <a:rPr lang="ru-RU" dirty="0"/>
              <a:t> </a:t>
            </a:r>
            <a:r>
              <a:rPr lang="ru-RU" dirty="0" err="1"/>
              <a:t>фігур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672780"/>
            <a:ext cx="3965426" cy="268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29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556792"/>
            <a:ext cx="7772400" cy="4680520"/>
          </a:xfrm>
        </p:spPr>
        <p:txBody>
          <a:bodyPr/>
          <a:lstStyle/>
          <a:p>
            <a:r>
              <a:rPr lang="ru-RU" dirty="0" err="1"/>
              <a:t>Третій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святості</a:t>
            </a:r>
            <a:r>
              <a:rPr lang="ru-RU" dirty="0"/>
              <a:t> </a:t>
            </a:r>
            <a:r>
              <a:rPr lang="ru-RU" dirty="0" err="1"/>
              <a:t>складає</a:t>
            </a:r>
            <a:r>
              <a:rPr lang="ru-RU" dirty="0"/>
              <a:t> </a:t>
            </a:r>
            <a:r>
              <a:rPr lang="ru-RU" dirty="0" err="1"/>
              <a:t>хрещате</a:t>
            </a:r>
            <a:r>
              <a:rPr lang="ru-RU" dirty="0"/>
              <a:t> </a:t>
            </a:r>
            <a:r>
              <a:rPr lang="ru-RU" dirty="0" err="1"/>
              <a:t>переплетіння</a:t>
            </a:r>
            <a:r>
              <a:rPr lang="ru-RU" dirty="0"/>
              <a:t> ниток у </a:t>
            </a:r>
            <a:r>
              <a:rPr lang="ru-RU" dirty="0" err="1"/>
              <a:t>полотні</a:t>
            </a:r>
            <a:r>
              <a:rPr lang="ru-RU" dirty="0"/>
              <a:t>. </a:t>
            </a:r>
            <a:r>
              <a:rPr lang="ru-RU" dirty="0" err="1"/>
              <a:t>Саме</a:t>
            </a:r>
            <a:r>
              <a:rPr lang="ru-RU" dirty="0"/>
              <a:t> через </a:t>
            </a:r>
            <a:r>
              <a:rPr lang="ru-RU" dirty="0" err="1"/>
              <a:t>цю</a:t>
            </a:r>
            <a:r>
              <a:rPr lang="ru-RU" dirty="0"/>
              <a:t> </a:t>
            </a:r>
            <a:r>
              <a:rPr lang="ru-RU" dirty="0" err="1"/>
              <a:t>особливість</a:t>
            </a:r>
            <a:r>
              <a:rPr lang="ru-RU" dirty="0"/>
              <a:t>, полотно так </a:t>
            </a:r>
            <a:r>
              <a:rPr lang="ru-RU" dirty="0" err="1"/>
              <a:t>шанувалось</a:t>
            </a:r>
            <a:r>
              <a:rPr lang="ru-RU" dirty="0"/>
              <a:t> і </a:t>
            </a:r>
            <a:r>
              <a:rPr lang="ru-RU" dirty="0" err="1"/>
              <a:t>використовувалось</a:t>
            </a:r>
            <a:r>
              <a:rPr lang="ru-RU" dirty="0"/>
              <a:t> як </a:t>
            </a:r>
            <a:r>
              <a:rPr lang="ru-RU" dirty="0" err="1"/>
              <a:t>крижмо</a:t>
            </a:r>
            <a:r>
              <a:rPr lang="ru-RU" dirty="0"/>
              <a:t> та саван. </a:t>
            </a:r>
            <a:r>
              <a:rPr lang="ru-RU" dirty="0" err="1"/>
              <a:t>Водночас</a:t>
            </a:r>
            <a:r>
              <a:rPr lang="ru-RU" dirty="0"/>
              <a:t>, </a:t>
            </a:r>
            <a:r>
              <a:rPr lang="ru-RU" dirty="0" err="1"/>
              <a:t>окрім</a:t>
            </a:r>
            <a:r>
              <a:rPr lang="ru-RU" dirty="0"/>
              <a:t> </a:t>
            </a:r>
            <a:r>
              <a:rPr lang="ru-RU" dirty="0" err="1"/>
              <a:t>хрестиків</a:t>
            </a:r>
            <a:r>
              <a:rPr lang="ru-RU" dirty="0"/>
              <a:t>, полотно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/>
              <a:t>безлічі</a:t>
            </a:r>
            <a:r>
              <a:rPr lang="ru-RU" dirty="0"/>
              <a:t> </a:t>
            </a:r>
            <a:r>
              <a:rPr lang="ru-RU" dirty="0" err="1"/>
              <a:t>квадратиків</a:t>
            </a:r>
            <a:r>
              <a:rPr lang="ru-RU" dirty="0"/>
              <a:t>, </a:t>
            </a:r>
            <a:r>
              <a:rPr lang="ru-RU" dirty="0" err="1"/>
              <a:t>віконечок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, як ми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зауважили</a:t>
            </a:r>
            <a:r>
              <a:rPr lang="ru-RU" dirty="0"/>
              <a:t>, належать до </a:t>
            </a:r>
            <a:r>
              <a:rPr lang="ru-RU" dirty="0" err="1"/>
              <a:t>священних</a:t>
            </a:r>
            <a:r>
              <a:rPr lang="ru-RU" dirty="0"/>
              <a:t> </a:t>
            </a:r>
            <a:r>
              <a:rPr lang="ru-RU" dirty="0" err="1"/>
              <a:t>знаків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err="1"/>
              <a:t>Четвертий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святості</a:t>
            </a:r>
            <a:r>
              <a:rPr lang="ru-RU" dirty="0"/>
              <a:t> </a:t>
            </a:r>
            <a:r>
              <a:rPr lang="ru-RU" dirty="0" err="1"/>
              <a:t>складає</a:t>
            </a:r>
            <a:r>
              <a:rPr lang="ru-RU" dirty="0"/>
              <a:t> форма сувою, в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скручується</a:t>
            </a:r>
            <a:r>
              <a:rPr lang="ru-RU" dirty="0"/>
              <a:t> </a:t>
            </a:r>
            <a:r>
              <a:rPr lang="ru-RU" dirty="0" err="1"/>
              <a:t>готове</a:t>
            </a:r>
            <a:r>
              <a:rPr lang="ru-RU" dirty="0"/>
              <a:t> полотно, рушник.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спіраль</a:t>
            </a:r>
            <a:r>
              <a:rPr lang="ru-RU" dirty="0"/>
              <a:t> - одна з </a:t>
            </a:r>
            <a:r>
              <a:rPr lang="ru-RU" dirty="0" err="1"/>
              <a:t>найпоширеніших</a:t>
            </a:r>
            <a:r>
              <a:rPr lang="ru-RU" dirty="0"/>
              <a:t> форм </a:t>
            </a:r>
            <a:r>
              <a:rPr lang="ru-RU" dirty="0" err="1"/>
              <a:t>існування</a:t>
            </a:r>
            <a:r>
              <a:rPr lang="ru-RU" dirty="0"/>
              <a:t> </a:t>
            </a:r>
            <a:r>
              <a:rPr lang="ru-RU" dirty="0" err="1"/>
              <a:t>Живої</a:t>
            </a:r>
            <a:r>
              <a:rPr lang="ru-RU" dirty="0"/>
              <a:t> </a:t>
            </a:r>
            <a:r>
              <a:rPr lang="ru-RU" dirty="0" err="1"/>
              <a:t>Матерії</a:t>
            </a:r>
            <a:r>
              <a:rPr lang="ru-RU" dirty="0"/>
              <a:t>. Рушник-</a:t>
            </a:r>
            <a:r>
              <a:rPr lang="ru-RU" dirty="0" err="1"/>
              <a:t>сувій</a:t>
            </a:r>
            <a:r>
              <a:rPr lang="ru-RU" dirty="0"/>
              <a:t> </a:t>
            </a:r>
            <a:r>
              <a:rPr lang="ru-RU" dirty="0" err="1"/>
              <a:t>постає</a:t>
            </a:r>
            <a:r>
              <a:rPr lang="ru-RU" dirty="0"/>
              <a:t> </a:t>
            </a:r>
            <a:r>
              <a:rPr lang="ru-RU" dirty="0" err="1"/>
              <a:t>моделлю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062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35896" y="1124744"/>
            <a:ext cx="4666856" cy="5184576"/>
          </a:xfrm>
        </p:spPr>
        <p:txBody>
          <a:bodyPr>
            <a:normAutofit fontScale="92500"/>
          </a:bodyPr>
          <a:lstStyle/>
          <a:p>
            <a:r>
              <a:rPr lang="ru-RU" dirty="0"/>
              <a:t>До </a:t>
            </a:r>
            <a:r>
              <a:rPr lang="ru-RU" dirty="0" err="1"/>
              <a:t>п'ятого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святості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віднести</a:t>
            </a:r>
            <a:r>
              <a:rPr lang="ru-RU" dirty="0"/>
              <a:t> </a:t>
            </a:r>
            <a:r>
              <a:rPr lang="ru-RU" dirty="0" err="1"/>
              <a:t>білий</a:t>
            </a:r>
            <a:r>
              <a:rPr lang="ru-RU" dirty="0"/>
              <a:t> </a:t>
            </a:r>
            <a:r>
              <a:rPr lang="ru-RU" dirty="0" err="1"/>
              <a:t>колір</a:t>
            </a:r>
            <a:r>
              <a:rPr lang="ru-RU" dirty="0"/>
              <a:t> полотна.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вибілювання</a:t>
            </a:r>
            <a:r>
              <a:rPr lang="ru-RU" dirty="0"/>
              <a:t> полотна, </a:t>
            </a:r>
            <a:r>
              <a:rPr lang="ru-RU" dirty="0" err="1"/>
              <a:t>який</a:t>
            </a:r>
            <a:r>
              <a:rPr lang="ru-RU" dirty="0"/>
              <a:t> проходить на </a:t>
            </a:r>
            <a:r>
              <a:rPr lang="ru-RU" dirty="0" err="1"/>
              <a:t>відкритому</a:t>
            </a:r>
            <a:r>
              <a:rPr lang="ru-RU" dirty="0"/>
              <a:t> </a:t>
            </a:r>
            <a:r>
              <a:rPr lang="ru-RU" dirty="0" err="1"/>
              <a:t>просторі</a:t>
            </a:r>
            <a:r>
              <a:rPr lang="ru-RU" dirty="0"/>
              <a:t> в </a:t>
            </a:r>
            <a:r>
              <a:rPr lang="ru-RU" dirty="0" err="1"/>
              <a:t>природі</a:t>
            </a:r>
            <a:r>
              <a:rPr lang="ru-RU" dirty="0"/>
              <a:t>, являв собою </a:t>
            </a:r>
            <a:r>
              <a:rPr lang="ru-RU" dirty="0" err="1"/>
              <a:t>магічний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. </a:t>
            </a:r>
            <a:r>
              <a:rPr lang="ru-RU" dirty="0" err="1"/>
              <a:t>Білили</a:t>
            </a:r>
            <a:r>
              <a:rPr lang="ru-RU" dirty="0"/>
              <a:t> на </a:t>
            </a:r>
            <a:r>
              <a:rPr lang="ru-RU" dirty="0" err="1"/>
              <a:t>Сонці</a:t>
            </a:r>
            <a:r>
              <a:rPr lang="ru-RU" dirty="0"/>
              <a:t> і на </a:t>
            </a:r>
            <a:r>
              <a:rPr lang="ru-RU" dirty="0" err="1"/>
              <a:t>Місяці</a:t>
            </a:r>
            <a:r>
              <a:rPr lang="ru-RU" dirty="0"/>
              <a:t>, на </a:t>
            </a:r>
            <a:r>
              <a:rPr lang="ru-RU" dirty="0" err="1"/>
              <a:t>ранковій</a:t>
            </a:r>
            <a:r>
              <a:rPr lang="ru-RU" dirty="0"/>
              <a:t> </a:t>
            </a:r>
            <a:r>
              <a:rPr lang="ru-RU" dirty="0" err="1"/>
              <a:t>росі</a:t>
            </a:r>
            <a:r>
              <a:rPr lang="ru-RU" dirty="0"/>
              <a:t>, поливали Водою, </a:t>
            </a:r>
            <a:r>
              <a:rPr lang="ru-RU" dirty="0" err="1"/>
              <a:t>висушували</a:t>
            </a:r>
            <a:r>
              <a:rPr lang="ru-RU" dirty="0"/>
              <a:t> на </a:t>
            </a:r>
            <a:r>
              <a:rPr lang="ru-RU" dirty="0" err="1"/>
              <a:t>Вітрі</a:t>
            </a:r>
            <a:r>
              <a:rPr lang="ru-RU" dirty="0"/>
              <a:t>. Духи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стихій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 брали участь у </a:t>
            </a:r>
            <a:r>
              <a:rPr lang="ru-RU" dirty="0" err="1"/>
              <a:t>вибілюванні</a:t>
            </a:r>
            <a:r>
              <a:rPr lang="ru-RU" dirty="0"/>
              <a:t>, </a:t>
            </a:r>
            <a:r>
              <a:rPr lang="ru-RU" dirty="0" err="1"/>
              <a:t>допомагаючи</a:t>
            </a:r>
            <a:r>
              <a:rPr lang="ru-RU" dirty="0"/>
              <a:t> </a:t>
            </a:r>
            <a:r>
              <a:rPr lang="ru-RU" dirty="0" err="1"/>
              <a:t>Людині</a:t>
            </a:r>
            <a:r>
              <a:rPr lang="ru-RU" dirty="0"/>
              <a:t>. </a:t>
            </a:r>
            <a:r>
              <a:rPr lang="ru-RU" dirty="0" err="1"/>
              <a:t>Білий</a:t>
            </a:r>
            <a:r>
              <a:rPr lang="ru-RU" dirty="0"/>
              <a:t> </a:t>
            </a:r>
            <a:r>
              <a:rPr lang="ru-RU" dirty="0" err="1"/>
              <a:t>колір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колір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, </a:t>
            </a:r>
            <a:r>
              <a:rPr lang="ru-RU" dirty="0" err="1"/>
              <a:t>колір</a:t>
            </a:r>
            <a:r>
              <a:rPr lang="ru-RU" dirty="0"/>
              <a:t> Бога-</a:t>
            </a:r>
            <a:r>
              <a:rPr lang="ru-RU" dirty="0" err="1"/>
              <a:t>Отця</a:t>
            </a:r>
            <a:r>
              <a:rPr lang="ru-RU" dirty="0"/>
              <a:t>, </a:t>
            </a:r>
            <a:r>
              <a:rPr lang="ru-RU" dirty="0" err="1"/>
              <a:t>священний</a:t>
            </a:r>
            <a:r>
              <a:rPr lang="ru-RU" dirty="0"/>
              <a:t> </a:t>
            </a:r>
            <a:r>
              <a:rPr lang="ru-RU" dirty="0" err="1"/>
              <a:t>колір</a:t>
            </a:r>
            <a:r>
              <a:rPr lang="ru-RU" dirty="0"/>
              <a:t> наших </a:t>
            </a:r>
            <a:r>
              <a:rPr lang="ru-RU" dirty="0" err="1"/>
              <a:t>предків</a:t>
            </a:r>
            <a:r>
              <a:rPr lang="ru-RU" dirty="0"/>
              <a:t> - </a:t>
            </a:r>
            <a:r>
              <a:rPr lang="ru-RU" dirty="0" err="1"/>
              <a:t>аріїв</a:t>
            </a:r>
            <a:r>
              <a:rPr lang="ru-RU" dirty="0"/>
              <a:t>, </a:t>
            </a:r>
            <a:r>
              <a:rPr lang="ru-RU" dirty="0" err="1"/>
              <a:t>котрі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обожнювали</a:t>
            </a:r>
            <a:r>
              <a:rPr lang="ru-RU" dirty="0"/>
              <a:t> і поклонялись </a:t>
            </a:r>
            <a:r>
              <a:rPr lang="ru-RU" dirty="0" err="1"/>
              <a:t>Сонцю</a:t>
            </a:r>
            <a:r>
              <a:rPr lang="ru-RU" dirty="0"/>
              <a:t>, </a:t>
            </a:r>
            <a:r>
              <a:rPr lang="ru-RU" dirty="0" err="1"/>
              <a:t>Вогню</a:t>
            </a:r>
            <a:r>
              <a:rPr lang="ru-RU" dirty="0"/>
              <a:t>, добре </a:t>
            </a:r>
            <a:r>
              <a:rPr lang="ru-RU" dirty="0" err="1"/>
              <a:t>білили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хати</a:t>
            </a:r>
            <a:r>
              <a:rPr lang="ru-RU" dirty="0"/>
              <a:t> </a:t>
            </a:r>
            <a:r>
              <a:rPr lang="ru-RU" dirty="0" err="1"/>
              <a:t>ззовні</a:t>
            </a:r>
            <a:r>
              <a:rPr lang="ru-RU" dirty="0"/>
              <a:t> і </a:t>
            </a:r>
            <a:r>
              <a:rPr lang="ru-RU" dirty="0" err="1"/>
              <a:t>всередині</a:t>
            </a:r>
            <a:r>
              <a:rPr lang="ru-RU" dirty="0"/>
              <a:t>, і любили </a:t>
            </a:r>
            <a:r>
              <a:rPr lang="ru-RU" dirty="0" err="1"/>
              <a:t>одягатись</a:t>
            </a:r>
            <a:r>
              <a:rPr lang="ru-RU" dirty="0"/>
              <a:t> у </a:t>
            </a:r>
            <a:r>
              <a:rPr lang="ru-RU" dirty="0" err="1"/>
              <a:t>біле</a:t>
            </a:r>
            <a:r>
              <a:rPr lang="ru-RU" dirty="0"/>
              <a:t> </a:t>
            </a:r>
            <a:r>
              <a:rPr lang="ru-RU" dirty="0" err="1"/>
              <a:t>вбрання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0"/>
            <a:ext cx="2856349" cy="429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18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11960" y="980728"/>
            <a:ext cx="4594848" cy="3528392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/>
              <a:t>Звичайно</a:t>
            </a:r>
            <a:r>
              <a:rPr lang="ru-RU" dirty="0"/>
              <a:t>, </a:t>
            </a:r>
            <a:r>
              <a:rPr lang="ru-RU" dirty="0" err="1"/>
              <a:t>пройшовши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етапи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, полотно </a:t>
            </a:r>
            <a:r>
              <a:rPr lang="ru-RU" dirty="0" err="1"/>
              <a:t>набувало</a:t>
            </a:r>
            <a:r>
              <a:rPr lang="ru-RU" dirty="0"/>
              <a:t> </a:t>
            </a:r>
            <a:r>
              <a:rPr lang="ru-RU" dirty="0" err="1"/>
              <a:t>унікальних</a:t>
            </a:r>
            <a:r>
              <a:rPr lang="ru-RU" dirty="0"/>
              <a:t> </a:t>
            </a:r>
            <a:r>
              <a:rPr lang="ru-RU" dirty="0" err="1"/>
              <a:t>властивостей</a:t>
            </a:r>
            <a:r>
              <a:rPr lang="ru-RU" dirty="0"/>
              <a:t>, і могло </a:t>
            </a:r>
            <a:r>
              <a:rPr lang="ru-RU" dirty="0" err="1"/>
              <a:t>слугувати</a:t>
            </a:r>
            <a:r>
              <a:rPr lang="ru-RU" dirty="0"/>
              <a:t> рушником </a:t>
            </a:r>
            <a:r>
              <a:rPr lang="ru-RU" dirty="0" err="1"/>
              <a:t>навіть</a:t>
            </a:r>
            <a:r>
              <a:rPr lang="ru-RU" dirty="0"/>
              <a:t> без </a:t>
            </a:r>
            <a:r>
              <a:rPr lang="ru-RU" dirty="0" err="1"/>
              <a:t>нанесеного</a:t>
            </a:r>
            <a:r>
              <a:rPr lang="ru-RU" dirty="0"/>
              <a:t> на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вишиття</a:t>
            </a:r>
            <a:r>
              <a:rPr lang="ru-RU" dirty="0"/>
              <a:t>. Про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красномовно</a:t>
            </a:r>
            <a:r>
              <a:rPr lang="ru-RU" dirty="0"/>
              <a:t> говорить той факт, </a:t>
            </a:r>
            <a:r>
              <a:rPr lang="ru-RU" dirty="0" err="1"/>
              <a:t>що</a:t>
            </a:r>
            <a:r>
              <a:rPr lang="ru-RU" dirty="0"/>
              <a:t> на </a:t>
            </a:r>
            <a:r>
              <a:rPr lang="ru-RU" dirty="0" err="1"/>
              <a:t>теренах</a:t>
            </a:r>
            <a:r>
              <a:rPr lang="ru-RU" dirty="0"/>
              <a:t> </a:t>
            </a:r>
            <a:r>
              <a:rPr lang="ru-RU" dirty="0" err="1"/>
              <a:t>Західної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весільного</a:t>
            </a:r>
            <a:r>
              <a:rPr lang="ru-RU" dirty="0"/>
              <a:t> обряду батьки </a:t>
            </a:r>
            <a:r>
              <a:rPr lang="ru-RU" dirty="0" err="1"/>
              <a:t>проводять</a:t>
            </a:r>
            <a:r>
              <a:rPr lang="ru-RU" dirty="0"/>
              <a:t> </a:t>
            </a:r>
            <a:r>
              <a:rPr lang="ru-RU" dirty="0" err="1"/>
              <a:t>молодих</a:t>
            </a:r>
            <a:r>
              <a:rPr lang="ru-RU" dirty="0"/>
              <a:t> по чистому </a:t>
            </a:r>
            <a:r>
              <a:rPr lang="ru-RU" dirty="0" err="1"/>
              <a:t>вибіленому</a:t>
            </a:r>
            <a:r>
              <a:rPr lang="ru-RU" dirty="0"/>
              <a:t> полотну, яке </a:t>
            </a:r>
            <a:r>
              <a:rPr lang="ru-RU" dirty="0" err="1"/>
              <a:t>символізує</a:t>
            </a:r>
            <a:r>
              <a:rPr lang="ru-RU" dirty="0"/>
              <a:t> </a:t>
            </a:r>
            <a:r>
              <a:rPr lang="ru-RU" dirty="0" err="1"/>
              <a:t>чисте</a:t>
            </a:r>
            <a:r>
              <a:rPr lang="ru-RU" dirty="0"/>
              <a:t>, </a:t>
            </a:r>
            <a:r>
              <a:rPr lang="ru-RU" dirty="0" err="1"/>
              <a:t>нічим</a:t>
            </a:r>
            <a:r>
              <a:rPr lang="ru-RU" dirty="0"/>
              <a:t> не </a:t>
            </a:r>
            <a:r>
              <a:rPr lang="ru-RU" dirty="0" err="1"/>
              <a:t>заплямоване</a:t>
            </a:r>
            <a:r>
              <a:rPr lang="ru-RU" dirty="0"/>
              <a:t> </a:t>
            </a:r>
            <a:r>
              <a:rPr lang="ru-RU" dirty="0" err="1"/>
              <a:t>майбутнє</a:t>
            </a:r>
            <a:r>
              <a:rPr lang="ru-RU" dirty="0"/>
              <a:t> </a:t>
            </a:r>
            <a:r>
              <a:rPr lang="ru-RU" dirty="0" err="1"/>
              <a:t>спільне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подружжя</a:t>
            </a:r>
            <a:r>
              <a:rPr lang="ru-RU" dirty="0"/>
              <a:t>. </a:t>
            </a:r>
            <a:r>
              <a:rPr lang="ru-RU" dirty="0" err="1"/>
              <a:t>Також</a:t>
            </a:r>
            <a:r>
              <a:rPr lang="ru-RU" dirty="0"/>
              <a:t> чисто </a:t>
            </a:r>
            <a:r>
              <a:rPr lang="ru-RU" dirty="0" err="1"/>
              <a:t>біле</a:t>
            </a:r>
            <a:r>
              <a:rPr lang="ru-RU" dirty="0"/>
              <a:t> полотно </a:t>
            </a:r>
            <a:r>
              <a:rPr lang="ru-RU" dirty="0" err="1"/>
              <a:t>має</a:t>
            </a:r>
            <a:r>
              <a:rPr lang="ru-RU" dirty="0"/>
              <a:t> ту </a:t>
            </a:r>
            <a:r>
              <a:rPr lang="ru-RU" dirty="0" err="1"/>
              <a:t>перевагу</a:t>
            </a:r>
            <a:r>
              <a:rPr lang="ru-RU" dirty="0"/>
              <a:t> перед </a:t>
            </a:r>
            <a:r>
              <a:rPr lang="ru-RU" dirty="0" err="1"/>
              <a:t>вишитим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тканим</a:t>
            </a:r>
            <a:r>
              <a:rPr lang="ru-RU" dirty="0"/>
              <a:t> рушником,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воно</a:t>
            </a:r>
            <a:r>
              <a:rPr lang="ru-RU" dirty="0"/>
              <a:t> не </a:t>
            </a:r>
            <a:r>
              <a:rPr lang="ru-RU" dirty="0" err="1"/>
              <a:t>несе</a:t>
            </a:r>
            <a:r>
              <a:rPr lang="ru-RU" dirty="0"/>
              <a:t> </a:t>
            </a:r>
            <a:r>
              <a:rPr lang="ru-RU" dirty="0" err="1"/>
              <a:t>ніякої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на </a:t>
            </a:r>
            <a:r>
              <a:rPr lang="ru-RU" dirty="0" err="1"/>
              <a:t>майбутнє</a:t>
            </a:r>
            <a:r>
              <a:rPr lang="ru-RU" dirty="0"/>
              <a:t>, яке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ввіряється</a:t>
            </a:r>
            <a:r>
              <a:rPr lang="ru-RU" dirty="0"/>
              <a:t> в руки Бога.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3408840" cy="21546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312766"/>
            <a:ext cx="3312368" cy="21455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312766"/>
            <a:ext cx="3408840" cy="214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66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124744"/>
            <a:ext cx="7772400" cy="5112568"/>
          </a:xfrm>
        </p:spPr>
        <p:txBody>
          <a:bodyPr>
            <a:normAutofit fontScale="92500"/>
          </a:bodyPr>
          <a:lstStyle/>
          <a:p>
            <a:r>
              <a:rPr lang="ru-RU" dirty="0"/>
              <a:t>Для </a:t>
            </a:r>
            <a:r>
              <a:rPr lang="ru-RU" dirty="0" err="1"/>
              <a:t>вишивання</a:t>
            </a:r>
            <a:r>
              <a:rPr lang="ru-RU" dirty="0"/>
              <a:t> рушника </a:t>
            </a:r>
            <a:r>
              <a:rPr lang="ru-RU" dirty="0" err="1"/>
              <a:t>ретельно</a:t>
            </a:r>
            <a:r>
              <a:rPr lang="ru-RU" dirty="0"/>
              <a:t> </a:t>
            </a:r>
            <a:r>
              <a:rPr lang="ru-RU" dirty="0" err="1"/>
              <a:t>готували</a:t>
            </a:r>
            <a:r>
              <a:rPr lang="ru-RU" dirty="0"/>
              <a:t> І </a:t>
            </a:r>
            <a:r>
              <a:rPr lang="ru-RU" dirty="0" err="1"/>
              <a:t>вишивальні</a:t>
            </a:r>
            <a:r>
              <a:rPr lang="ru-RU" dirty="0"/>
              <a:t> нитки та </a:t>
            </a:r>
            <a:r>
              <a:rPr lang="ru-RU" dirty="0" err="1"/>
              <a:t>голки</a:t>
            </a:r>
            <a:r>
              <a:rPr lang="ru-RU" dirty="0"/>
              <a:t>. ЦІ </a:t>
            </a:r>
            <a:r>
              <a:rPr lang="ru-RU" dirty="0" err="1"/>
              <a:t>речі</a:t>
            </a:r>
            <a:r>
              <a:rPr lang="ru-RU" dirty="0"/>
              <a:t>, як </a:t>
            </a:r>
            <a:r>
              <a:rPr lang="ru-RU" dirty="0" err="1"/>
              <a:t>вдалося</a:t>
            </a:r>
            <a:r>
              <a:rPr lang="ru-RU" dirty="0"/>
              <a:t> </a:t>
            </a:r>
            <a:r>
              <a:rPr lang="ru-RU" dirty="0" err="1"/>
              <a:t>зафіксувати</a:t>
            </a:r>
            <a:r>
              <a:rPr lang="ru-RU" dirty="0"/>
              <a:t> в </a:t>
            </a:r>
            <a:r>
              <a:rPr lang="ru-RU" dirty="0" err="1"/>
              <a:t>етнографічних</a:t>
            </a:r>
            <a:r>
              <a:rPr lang="ru-RU" dirty="0"/>
              <a:t> </a:t>
            </a:r>
            <a:r>
              <a:rPr lang="ru-RU" dirty="0" err="1"/>
              <a:t>експедиціях</a:t>
            </a:r>
            <a:r>
              <a:rPr lang="ru-RU" dirty="0"/>
              <a:t> </a:t>
            </a:r>
            <a:r>
              <a:rPr lang="ru-RU" dirty="0" err="1"/>
              <a:t>науковцям</a:t>
            </a:r>
            <a:r>
              <a:rPr lang="ru-RU" dirty="0"/>
              <a:t>,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неабияке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. Про </a:t>
            </a:r>
            <a:r>
              <a:rPr lang="ru-RU" dirty="0" err="1"/>
              <a:t>широке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голок</a:t>
            </a:r>
            <a:r>
              <a:rPr lang="ru-RU" dirty="0"/>
              <a:t> </a:t>
            </a:r>
            <a:r>
              <a:rPr lang="ru-RU" dirty="0" err="1"/>
              <a:t>відомо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з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,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етнологічних</a:t>
            </a:r>
            <a:r>
              <a:rPr lang="ru-RU" dirty="0"/>
              <a:t>. Так як і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металеві</a:t>
            </a:r>
            <a:r>
              <a:rPr lang="ru-RU" dirty="0"/>
              <a:t> </a:t>
            </a:r>
            <a:r>
              <a:rPr lang="ru-RU" dirty="0" err="1"/>
              <a:t>предмети</a:t>
            </a:r>
            <a:r>
              <a:rPr lang="ru-RU" dirty="0"/>
              <a:t>, </a:t>
            </a:r>
            <a:r>
              <a:rPr lang="ru-RU" dirty="0" err="1"/>
              <a:t>голки</a:t>
            </a:r>
            <a:r>
              <a:rPr lang="ru-RU" dirty="0"/>
              <a:t> </a:t>
            </a:r>
            <a:r>
              <a:rPr lang="ru-RU" dirty="0" err="1"/>
              <a:t>здатні</a:t>
            </a:r>
            <a:r>
              <a:rPr lang="ru-RU" dirty="0"/>
              <a:t> </a:t>
            </a:r>
            <a:r>
              <a:rPr lang="ru-RU" dirty="0" err="1"/>
              <a:t>притягувати</a:t>
            </a:r>
            <a:r>
              <a:rPr lang="ru-RU" dirty="0"/>
              <a:t> та </a:t>
            </a:r>
            <a:r>
              <a:rPr lang="ru-RU" dirty="0" err="1"/>
              <a:t>проводити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</a:t>
            </a:r>
            <a:r>
              <a:rPr lang="ru-RU" dirty="0" err="1"/>
              <a:t>навколишнього</a:t>
            </a:r>
            <a:r>
              <a:rPr lang="ru-RU" dirty="0"/>
              <a:t> простору. </a:t>
            </a:r>
            <a:r>
              <a:rPr lang="ru-RU" dirty="0" err="1"/>
              <a:t>Вушко</a:t>
            </a:r>
            <a:r>
              <a:rPr lang="ru-RU" dirty="0"/>
              <a:t> </a:t>
            </a:r>
            <a:r>
              <a:rPr lang="ru-RU" dirty="0" err="1"/>
              <a:t>голки</a:t>
            </a:r>
            <a:r>
              <a:rPr lang="ru-RU" dirty="0"/>
              <a:t> </a:t>
            </a:r>
            <a:r>
              <a:rPr lang="ru-RU" dirty="0" err="1"/>
              <a:t>породжує</a:t>
            </a:r>
            <a:r>
              <a:rPr lang="ru-RU" dirty="0"/>
              <a:t> </a:t>
            </a:r>
            <a:r>
              <a:rPr lang="ru-RU" dirty="0" err="1"/>
              <a:t>вихрові</a:t>
            </a:r>
            <a:r>
              <a:rPr lang="ru-RU" dirty="0"/>
              <a:t> потоки </a:t>
            </a:r>
            <a:r>
              <a:rPr lang="ru-RU" dirty="0" err="1"/>
              <a:t>біоенергії</a:t>
            </a:r>
            <a:r>
              <a:rPr lang="ru-RU" dirty="0"/>
              <a:t>, і </a:t>
            </a:r>
            <a:r>
              <a:rPr lang="ru-RU" dirty="0" err="1"/>
              <a:t>сукупно</a:t>
            </a:r>
            <a:r>
              <a:rPr lang="ru-RU" dirty="0"/>
              <a:t> вони </a:t>
            </a:r>
            <a:r>
              <a:rPr lang="ru-RU" dirty="0" err="1"/>
              <a:t>створюють</a:t>
            </a:r>
            <a:r>
              <a:rPr lang="ru-RU" dirty="0"/>
              <a:t> </a:t>
            </a:r>
            <a:r>
              <a:rPr lang="ru-RU" dirty="0" err="1"/>
              <a:t>навколо</a:t>
            </a:r>
            <a:r>
              <a:rPr lang="ru-RU" dirty="0"/>
              <a:t> </a:t>
            </a:r>
            <a:r>
              <a:rPr lang="ru-RU" dirty="0" err="1"/>
              <a:t>голки</a:t>
            </a:r>
            <a:r>
              <a:rPr lang="ru-RU" dirty="0"/>
              <a:t> </a:t>
            </a:r>
            <a:r>
              <a:rPr lang="ru-RU" dirty="0" err="1"/>
              <a:t>сильне</a:t>
            </a:r>
            <a:r>
              <a:rPr lang="ru-RU" dirty="0"/>
              <a:t> </a:t>
            </a:r>
            <a:r>
              <a:rPr lang="ru-RU" dirty="0" err="1"/>
              <a:t>біополе</a:t>
            </a:r>
            <a:r>
              <a:rPr lang="ru-RU" dirty="0"/>
              <a:t>. </a:t>
            </a:r>
            <a:r>
              <a:rPr lang="ru-RU" dirty="0" err="1"/>
              <a:t>Голка</a:t>
            </a:r>
            <a:r>
              <a:rPr lang="ru-RU" dirty="0"/>
              <a:t> є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чутливим</a:t>
            </a:r>
            <a:r>
              <a:rPr lang="ru-RU" dirty="0"/>
              <a:t> </a:t>
            </a:r>
            <a:r>
              <a:rPr lang="ru-RU" dirty="0" err="1"/>
              <a:t>приймачем</a:t>
            </a:r>
            <a:r>
              <a:rPr lang="ru-RU" dirty="0"/>
              <a:t> </a:t>
            </a:r>
            <a:r>
              <a:rPr lang="ru-RU" dirty="0" err="1"/>
              <a:t>біоенергії</a:t>
            </a:r>
            <a:r>
              <a:rPr lang="ru-RU" dirty="0"/>
              <a:t> і </a:t>
            </a:r>
            <a:r>
              <a:rPr lang="ru-RU" dirty="0" err="1"/>
              <a:t>здатна</a:t>
            </a:r>
            <a:r>
              <a:rPr lang="ru-RU" dirty="0"/>
              <a:t> </a:t>
            </a:r>
            <a:r>
              <a:rPr lang="ru-RU" dirty="0" err="1"/>
              <a:t>проводити</a:t>
            </a:r>
            <a:r>
              <a:rPr lang="ru-RU" dirty="0"/>
              <a:t> потоки </a:t>
            </a:r>
            <a:r>
              <a:rPr lang="ru-RU" dirty="0" err="1"/>
              <a:t>енергій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в </a:t>
            </a:r>
            <a:r>
              <a:rPr lang="ru-RU" dirty="0" err="1"/>
              <a:t>сотні</a:t>
            </a:r>
            <a:r>
              <a:rPr lang="ru-RU" dirty="0"/>
              <a:t> </a:t>
            </a:r>
            <a:r>
              <a:rPr lang="ru-RU" dirty="0" err="1"/>
              <a:t>разів</a:t>
            </a:r>
            <a:r>
              <a:rPr lang="ru-RU" dirty="0"/>
              <a:t> </a:t>
            </a:r>
            <a:r>
              <a:rPr lang="ru-RU" dirty="0" err="1"/>
              <a:t>перевищують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енергій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проходить через </a:t>
            </a:r>
            <a:r>
              <a:rPr lang="ru-RU" dirty="0" err="1"/>
              <a:t>сталевий</a:t>
            </a:r>
            <a:r>
              <a:rPr lang="ru-RU" dirty="0"/>
              <a:t> </a:t>
            </a:r>
            <a:r>
              <a:rPr lang="ru-RU" dirty="0" err="1"/>
              <a:t>дріт</a:t>
            </a:r>
            <a:r>
              <a:rPr lang="ru-RU" dirty="0"/>
              <a:t> </a:t>
            </a:r>
            <a:r>
              <a:rPr lang="ru-RU" dirty="0" err="1"/>
              <a:t>аналогічного</a:t>
            </a:r>
            <a:r>
              <a:rPr lang="ru-RU" dirty="0"/>
              <a:t> </a:t>
            </a:r>
            <a:r>
              <a:rPr lang="ru-RU" dirty="0" err="1"/>
              <a:t>розміру</a:t>
            </a:r>
            <a:r>
              <a:rPr lang="ru-RU" dirty="0"/>
              <a:t> та </a:t>
            </a:r>
            <a:r>
              <a:rPr lang="ru-RU" dirty="0" err="1"/>
              <a:t>якості</a:t>
            </a:r>
            <a:r>
              <a:rPr lang="ru-RU" dirty="0"/>
              <a:t>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біоенергетичні</a:t>
            </a:r>
            <a:r>
              <a:rPr lang="ru-RU" dirty="0"/>
              <a:t> потоки </a:t>
            </a:r>
            <a:r>
              <a:rPr lang="ru-RU" dirty="0" err="1"/>
              <a:t>спрямовуються</a:t>
            </a:r>
            <a:r>
              <a:rPr lang="ru-RU" dirty="0"/>
              <a:t> до </a:t>
            </a:r>
            <a:r>
              <a:rPr lang="ru-RU" dirty="0" err="1"/>
              <a:t>вістря</a:t>
            </a:r>
            <a:r>
              <a:rPr lang="ru-RU" dirty="0"/>
              <a:t> </a:t>
            </a:r>
            <a:r>
              <a:rPr lang="ru-RU" dirty="0" err="1"/>
              <a:t>голки</a:t>
            </a:r>
            <a:r>
              <a:rPr lang="ru-RU" dirty="0"/>
              <a:t>. </a:t>
            </a:r>
            <a:r>
              <a:rPr lang="ru-RU" dirty="0" err="1"/>
              <a:t>Голка</a:t>
            </a:r>
            <a:r>
              <a:rPr lang="ru-RU" dirty="0"/>
              <a:t> таким чином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намагнічується</a:t>
            </a:r>
            <a:r>
              <a:rPr lang="ru-RU" dirty="0"/>
              <a:t>. До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би</a:t>
            </a:r>
            <a:r>
              <a:rPr lang="ru-RU" dirty="0"/>
              <a:t> </a:t>
            </a:r>
            <a:r>
              <a:rPr lang="ru-RU" dirty="0" err="1"/>
              <a:t>предметів</a:t>
            </a:r>
            <a:r>
              <a:rPr lang="ru-RU" dirty="0"/>
              <a:t> не торкалась </a:t>
            </a:r>
            <a:r>
              <a:rPr lang="ru-RU" dirty="0" err="1"/>
              <a:t>голка</a:t>
            </a:r>
            <a:r>
              <a:rPr lang="ru-RU" dirty="0"/>
              <a:t>, вона </a:t>
            </a:r>
            <a:r>
              <a:rPr lang="ru-RU" dirty="0" err="1"/>
              <a:t>залишає</a:t>
            </a:r>
            <a:r>
              <a:rPr lang="ru-RU" dirty="0"/>
              <a:t> там </a:t>
            </a:r>
            <a:r>
              <a:rPr lang="ru-RU" dirty="0" err="1"/>
              <a:t>енергетичний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 </a:t>
            </a:r>
            <a:r>
              <a:rPr lang="ru-RU" dirty="0" err="1"/>
              <a:t>голки</a:t>
            </a:r>
            <a:r>
              <a:rPr lang="ru-RU" dirty="0"/>
              <a:t> </a:t>
            </a:r>
            <a:r>
              <a:rPr lang="ru-RU" dirty="0" err="1"/>
              <a:t>відомі</a:t>
            </a:r>
            <a:r>
              <a:rPr lang="ru-RU" dirty="0"/>
              <a:t> </a:t>
            </a:r>
            <a:r>
              <a:rPr lang="ru-RU" dirty="0" err="1"/>
              <a:t>людству</a:t>
            </a:r>
            <a:r>
              <a:rPr lang="ru-RU" dirty="0"/>
              <a:t> з </a:t>
            </a:r>
            <a:r>
              <a:rPr lang="ru-RU" dirty="0" err="1"/>
              <a:t>давніх</a:t>
            </a:r>
            <a:r>
              <a:rPr lang="ru-RU" dirty="0"/>
              <a:t> </a:t>
            </a:r>
            <a:r>
              <a:rPr lang="ru-RU" dirty="0" err="1"/>
              <a:t>часів</a:t>
            </a:r>
            <a:r>
              <a:rPr lang="ru-RU" dirty="0"/>
              <a:t> і </a:t>
            </a:r>
            <a:r>
              <a:rPr lang="ru-RU" dirty="0" err="1"/>
              <a:t>покладені</a:t>
            </a:r>
            <a:r>
              <a:rPr lang="ru-RU" dirty="0"/>
              <a:t> в основу </a:t>
            </a:r>
            <a:r>
              <a:rPr lang="ru-RU" dirty="0" err="1"/>
              <a:t>голкотерапії</a:t>
            </a:r>
            <a:r>
              <a:rPr lang="ru-RU" dirty="0"/>
              <a:t> та </a:t>
            </a:r>
            <a:r>
              <a:rPr lang="ru-RU" dirty="0" err="1"/>
              <a:t>різноманітних</a:t>
            </a:r>
            <a:r>
              <a:rPr lang="ru-RU" dirty="0"/>
              <a:t> </a:t>
            </a:r>
            <a:r>
              <a:rPr lang="ru-RU" dirty="0" err="1"/>
              <a:t>магічних</a:t>
            </a:r>
            <a:r>
              <a:rPr lang="ru-RU" dirty="0"/>
              <a:t> процедур.</a:t>
            </a:r>
          </a:p>
        </p:txBody>
      </p:sp>
    </p:spTree>
    <p:extLst>
      <p:ext uri="{BB962C8B-B14F-4D97-AF65-F5344CB8AC3E}">
        <p14:creationId xmlns:p14="http://schemas.microsoft.com/office/powerpoint/2010/main" val="357667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124744"/>
            <a:ext cx="7772400" cy="1509712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/>
              <a:t>Теперможете</a:t>
            </a:r>
            <a:r>
              <a:rPr lang="ru-RU" dirty="0"/>
              <a:t>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уявити</a:t>
            </a:r>
            <a:r>
              <a:rPr lang="ru-RU" dirty="0"/>
              <a:t> </a:t>
            </a:r>
            <a:r>
              <a:rPr lang="ru-RU" dirty="0" err="1"/>
              <a:t>енергетичну</a:t>
            </a:r>
            <a:r>
              <a:rPr lang="ru-RU" dirty="0"/>
              <a:t> картину </a:t>
            </a:r>
            <a:r>
              <a:rPr lang="ru-RU" dirty="0" err="1"/>
              <a:t>вишитого</a:t>
            </a:r>
            <a:r>
              <a:rPr lang="ru-RU" dirty="0"/>
              <a:t> </a:t>
            </a:r>
            <a:r>
              <a:rPr lang="ru-RU" dirty="0" err="1"/>
              <a:t>виробу</a:t>
            </a:r>
            <a:r>
              <a:rPr lang="ru-RU" dirty="0"/>
              <a:t>, коли </a:t>
            </a:r>
            <a:r>
              <a:rPr lang="ru-RU" dirty="0" err="1"/>
              <a:t>голка</a:t>
            </a:r>
            <a:r>
              <a:rPr lang="ru-RU" dirty="0"/>
              <a:t> торкалась </a:t>
            </a:r>
            <a:r>
              <a:rPr lang="ru-RU" dirty="0" err="1"/>
              <a:t>тканини</a:t>
            </a:r>
            <a:r>
              <a:rPr lang="ru-RU" dirty="0"/>
              <a:t> </a:t>
            </a:r>
            <a:r>
              <a:rPr lang="ru-RU" dirty="0" err="1"/>
              <a:t>тисячі</a:t>
            </a:r>
            <a:r>
              <a:rPr lang="ru-RU" dirty="0"/>
              <a:t> </a:t>
            </a:r>
            <a:r>
              <a:rPr lang="ru-RU" dirty="0" err="1"/>
              <a:t>разів</a:t>
            </a:r>
            <a:r>
              <a:rPr lang="ru-RU" dirty="0"/>
              <a:t>. Все, про </a:t>
            </a:r>
            <a:r>
              <a:rPr lang="ru-RU" dirty="0" err="1"/>
              <a:t>що</a:t>
            </a:r>
            <a:r>
              <a:rPr lang="ru-RU" dirty="0"/>
              <a:t> думала </a:t>
            </a:r>
            <a:r>
              <a:rPr lang="ru-RU" dirty="0" err="1"/>
              <a:t>людина</a:t>
            </a:r>
            <a:r>
              <a:rPr lang="ru-RU" dirty="0"/>
              <a:t> в </a:t>
            </a:r>
            <a:r>
              <a:rPr lang="ru-RU" dirty="0" err="1"/>
              <a:t>цей</a:t>
            </a:r>
            <a:r>
              <a:rPr lang="ru-RU" dirty="0"/>
              <a:t> час, молилась, </a:t>
            </a:r>
            <a:r>
              <a:rPr lang="ru-RU" dirty="0" err="1"/>
              <a:t>співала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повторювала</a:t>
            </a:r>
            <a:r>
              <a:rPr lang="ru-RU" dirty="0"/>
              <a:t> </a:t>
            </a:r>
            <a:r>
              <a:rPr lang="ru-RU" dirty="0" err="1"/>
              <a:t>побажання</a:t>
            </a:r>
            <a:r>
              <a:rPr lang="ru-RU" dirty="0"/>
              <a:t>, </a:t>
            </a:r>
            <a:r>
              <a:rPr lang="ru-RU" dirty="0" err="1"/>
              <a:t>заклинання</a:t>
            </a:r>
            <a:r>
              <a:rPr lang="ru-RU" dirty="0"/>
              <a:t> - все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залишалось</a:t>
            </a:r>
            <a:r>
              <a:rPr lang="ru-RU" dirty="0"/>
              <a:t> </a:t>
            </a:r>
            <a:r>
              <a:rPr lang="ru-RU" dirty="0" err="1"/>
              <a:t>голкою</a:t>
            </a:r>
            <a:r>
              <a:rPr lang="ru-RU" dirty="0"/>
              <a:t> в </a:t>
            </a:r>
            <a:r>
              <a:rPr lang="ru-RU" dirty="0" err="1"/>
              <a:t>узорі</a:t>
            </a:r>
            <a:r>
              <a:rPr lang="ru-RU" dirty="0"/>
              <a:t> </a:t>
            </a:r>
            <a:r>
              <a:rPr lang="ru-RU" dirty="0" err="1"/>
              <a:t>вишиття</a:t>
            </a:r>
            <a:r>
              <a:rPr lang="ru-RU" dirty="0"/>
              <a:t> </a:t>
            </a:r>
            <a:r>
              <a:rPr lang="ru-RU" dirty="0" err="1"/>
              <a:t>навічно</a:t>
            </a:r>
            <a:r>
              <a:rPr lang="ru-RU" dirty="0"/>
              <a:t>. Тому, </a:t>
            </a:r>
            <a:r>
              <a:rPr lang="ru-RU" dirty="0" err="1"/>
              <a:t>незважаючи</a:t>
            </a:r>
            <a:r>
              <a:rPr lang="ru-RU" dirty="0"/>
              <a:t> на орнамент,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виконати</a:t>
            </a:r>
            <a:r>
              <a:rPr lang="ru-RU" dirty="0"/>
              <a:t> </a:t>
            </a:r>
            <a:r>
              <a:rPr lang="ru-RU" dirty="0" err="1"/>
              <a:t>одночасно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людей, </a:t>
            </a:r>
            <a:r>
              <a:rPr lang="ru-RU" dirty="0" err="1"/>
              <a:t>вишиття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різний</a:t>
            </a:r>
            <a:r>
              <a:rPr lang="ru-RU" dirty="0"/>
              <a:t> характер,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вловлюється</a:t>
            </a:r>
            <a:r>
              <a:rPr lang="ru-RU" dirty="0"/>
              <a:t> </a:t>
            </a:r>
            <a:r>
              <a:rPr lang="ru-RU" dirty="0" err="1"/>
              <a:t>більшістю</a:t>
            </a:r>
            <a:r>
              <a:rPr lang="ru-RU" dirty="0"/>
              <a:t> на </a:t>
            </a:r>
            <a:r>
              <a:rPr lang="ru-RU" dirty="0" err="1"/>
              <a:t>підсвідомому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 - </a:t>
            </a:r>
            <a:r>
              <a:rPr lang="ru-RU" dirty="0" err="1"/>
              <a:t>езотеричному</a:t>
            </a:r>
            <a:r>
              <a:rPr lang="ru-RU" dirty="0"/>
              <a:t>, духовному. </a:t>
            </a:r>
            <a:r>
              <a:rPr lang="ru-RU" dirty="0" err="1"/>
              <a:t>Це</a:t>
            </a:r>
            <a:r>
              <a:rPr lang="ru-RU" dirty="0"/>
              <a:t> те,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описати</a:t>
            </a:r>
            <a:r>
              <a:rPr lang="ru-RU" dirty="0"/>
              <a:t> словами.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564904"/>
            <a:ext cx="2084829" cy="38641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547126"/>
            <a:ext cx="2952328" cy="38818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564904"/>
            <a:ext cx="2592288" cy="386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54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268760"/>
            <a:ext cx="4545704" cy="4153336"/>
          </a:xfrm>
        </p:spPr>
        <p:txBody>
          <a:bodyPr>
            <a:normAutofit/>
          </a:bodyPr>
          <a:lstStyle/>
          <a:p>
            <a:r>
              <a:rPr lang="ru-RU" dirty="0"/>
              <a:t>Рушник, як </a:t>
            </a:r>
            <a:r>
              <a:rPr lang="ru-RU" dirty="0" err="1"/>
              <a:t>особливий</a:t>
            </a:r>
            <a:r>
              <a:rPr lang="ru-RU" dirty="0"/>
              <a:t>, </a:t>
            </a:r>
            <a:r>
              <a:rPr lang="ru-RU" dirty="0" err="1"/>
              <a:t>високого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сакральності</a:t>
            </a:r>
            <a:r>
              <a:rPr lang="ru-RU" dirty="0"/>
              <a:t> предмет, </a:t>
            </a:r>
            <a:r>
              <a:rPr lang="ru-RU" dirty="0" err="1"/>
              <a:t>характерний</a:t>
            </a:r>
            <a:r>
              <a:rPr lang="ru-RU" dirty="0"/>
              <a:t> для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народів</a:t>
            </a:r>
            <a:r>
              <a:rPr lang="ru-RU" dirty="0"/>
              <a:t>, </a:t>
            </a:r>
            <a:r>
              <a:rPr lang="ru-RU" dirty="0" err="1"/>
              <a:t>головним</a:t>
            </a:r>
            <a:r>
              <a:rPr lang="ru-RU" dirty="0"/>
              <a:t> чином </a:t>
            </a:r>
            <a:r>
              <a:rPr lang="ru-RU" dirty="0" err="1"/>
              <a:t>слов'янської</a:t>
            </a:r>
            <a:r>
              <a:rPr lang="ru-RU" dirty="0"/>
              <a:t>, </a:t>
            </a:r>
            <a:r>
              <a:rPr lang="ru-RU" dirty="0" err="1"/>
              <a:t>балтійської</a:t>
            </a:r>
            <a:r>
              <a:rPr lang="ru-RU" dirty="0"/>
              <a:t> та угро-</a:t>
            </a:r>
            <a:r>
              <a:rPr lang="ru-RU" dirty="0" err="1"/>
              <a:t>фінської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. </a:t>
            </a:r>
            <a:r>
              <a:rPr lang="ru-RU" dirty="0" err="1"/>
              <a:t>Українці</a:t>
            </a:r>
            <a:r>
              <a:rPr lang="ru-RU" dirty="0"/>
              <a:t>, </a:t>
            </a:r>
            <a:r>
              <a:rPr lang="ru-RU" dirty="0" err="1"/>
              <a:t>котрі</a:t>
            </a:r>
            <a:r>
              <a:rPr lang="ru-RU" dirty="0"/>
              <a:t> належать до </a:t>
            </a:r>
            <a:r>
              <a:rPr lang="ru-RU" dirty="0" err="1"/>
              <a:t>слов'ян</a:t>
            </a:r>
            <a:r>
              <a:rPr lang="ru-RU" dirty="0"/>
              <a:t>, </a:t>
            </a:r>
            <a:r>
              <a:rPr lang="ru-RU" dirty="0" err="1"/>
              <a:t>акумулювали</a:t>
            </a:r>
            <a:r>
              <a:rPr lang="ru-RU" dirty="0"/>
              <a:t> у </a:t>
            </a:r>
            <a:r>
              <a:rPr lang="ru-RU" dirty="0" err="1"/>
              <a:t>надрах</a:t>
            </a:r>
            <a:r>
              <a:rPr lang="ru-RU" dirty="0"/>
              <a:t> </a:t>
            </a:r>
            <a:r>
              <a:rPr lang="ru-RU" dirty="0" err="1"/>
              <a:t>традиційної</a:t>
            </a:r>
            <a:r>
              <a:rPr lang="ru-RU" dirty="0"/>
              <a:t> </a:t>
            </a:r>
            <a:r>
              <a:rPr lang="ru-RU" dirty="0" err="1"/>
              <a:t>матеріальної</a:t>
            </a:r>
            <a:r>
              <a:rPr lang="ru-RU" dirty="0"/>
              <a:t> і </a:t>
            </a:r>
            <a:r>
              <a:rPr lang="ru-RU" dirty="0" err="1"/>
              <a:t>духовної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</a:t>
            </a:r>
            <a:r>
              <a:rPr lang="ru-RU" dirty="0" err="1"/>
              <a:t>значний</a:t>
            </a:r>
            <a:r>
              <a:rPr lang="ru-RU" dirty="0"/>
              <a:t> </a:t>
            </a:r>
            <a:r>
              <a:rPr lang="ru-RU" dirty="0" err="1"/>
              <a:t>масив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у </a:t>
            </a:r>
            <a:r>
              <a:rPr lang="ru-RU" dirty="0" err="1"/>
              <a:t>тканих</a:t>
            </a:r>
            <a:r>
              <a:rPr lang="ru-RU" dirty="0"/>
              <a:t> та </a:t>
            </a:r>
            <a:r>
              <a:rPr lang="ru-RU" dirty="0" err="1"/>
              <a:t>вишитих</a:t>
            </a:r>
            <a:r>
              <a:rPr lang="ru-RU" dirty="0"/>
              <a:t> рушниках, яка становила </a:t>
            </a:r>
            <a:r>
              <a:rPr lang="ru-RU" dirty="0" err="1"/>
              <a:t>цим</a:t>
            </a:r>
            <a:r>
              <a:rPr lang="ru-RU" dirty="0"/>
              <a:t> </a:t>
            </a:r>
            <a:r>
              <a:rPr lang="ru-RU" dirty="0" err="1"/>
              <a:t>значний</a:t>
            </a:r>
            <a:r>
              <a:rPr lang="ru-RU" dirty="0"/>
              <a:t> </a:t>
            </a:r>
            <a:r>
              <a:rPr lang="ru-RU" dirty="0" err="1"/>
              <a:t>Інтерес</a:t>
            </a:r>
            <a:r>
              <a:rPr lang="ru-RU" dirty="0"/>
              <a:t> для </a:t>
            </a:r>
            <a:r>
              <a:rPr lang="ru-RU" dirty="0" err="1"/>
              <a:t>всього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870" y="1340768"/>
            <a:ext cx="1596618" cy="448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73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55976" y="1124744"/>
            <a:ext cx="4329680" cy="5400600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Адже</a:t>
            </a:r>
            <a:r>
              <a:rPr lang="ru-RU" dirty="0"/>
              <a:t> </a:t>
            </a:r>
            <a:r>
              <a:rPr lang="ru-RU" dirty="0" err="1"/>
              <a:t>орнаменти</a:t>
            </a:r>
            <a:r>
              <a:rPr lang="ru-RU" dirty="0"/>
              <a:t>, </a:t>
            </a:r>
            <a:r>
              <a:rPr lang="ru-RU" dirty="0" err="1"/>
              <a:t>символи</a:t>
            </a:r>
            <a:r>
              <a:rPr lang="ru-RU" dirty="0"/>
              <a:t>, знаки, </a:t>
            </a:r>
            <a:r>
              <a:rPr lang="ru-RU" dirty="0" err="1"/>
              <a:t>котрі</a:t>
            </a:r>
            <a:r>
              <a:rPr lang="ru-RU" dirty="0"/>
              <a:t> </a:t>
            </a:r>
            <a:r>
              <a:rPr lang="ru-RU" dirty="0" err="1"/>
              <a:t>наносилися</a:t>
            </a:r>
            <a:r>
              <a:rPr lang="ru-RU" dirty="0"/>
              <a:t> на рушники, </a:t>
            </a:r>
            <a:r>
              <a:rPr lang="ru-RU" dirty="0" err="1"/>
              <a:t>передають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не конкретно про </a:t>
            </a:r>
            <a:r>
              <a:rPr lang="ru-RU" dirty="0" err="1"/>
              <a:t>історію</a:t>
            </a:r>
            <a:r>
              <a:rPr lang="ru-RU" dirty="0"/>
              <a:t> </a:t>
            </a:r>
            <a:r>
              <a:rPr lang="ru-RU" dirty="0" err="1"/>
              <a:t>якогось</a:t>
            </a:r>
            <a:r>
              <a:rPr lang="ru-RU" dirty="0"/>
              <a:t> народу, </a:t>
            </a:r>
            <a:r>
              <a:rPr lang="ru-RU" dirty="0" err="1"/>
              <a:t>хоча</a:t>
            </a:r>
            <a:r>
              <a:rPr lang="ru-RU" dirty="0"/>
              <a:t>, </a:t>
            </a:r>
            <a:r>
              <a:rPr lang="ru-RU" dirty="0" err="1"/>
              <a:t>безумовно</a:t>
            </a:r>
            <a:r>
              <a:rPr lang="ru-RU" dirty="0"/>
              <a:t>, вона там </a:t>
            </a:r>
            <a:r>
              <a:rPr lang="ru-RU" dirty="0" err="1"/>
              <a:t>присутня</a:t>
            </a:r>
            <a:r>
              <a:rPr lang="ru-RU" dirty="0"/>
              <a:t>. А про </a:t>
            </a:r>
            <a:r>
              <a:rPr lang="ru-RU" dirty="0" err="1"/>
              <a:t>планетарну</a:t>
            </a:r>
            <a:r>
              <a:rPr lang="ru-RU" dirty="0"/>
              <a:t> та </a:t>
            </a:r>
            <a:r>
              <a:rPr lang="ru-RU" dirty="0" err="1"/>
              <a:t>космічну</a:t>
            </a:r>
            <a:r>
              <a:rPr lang="ru-RU" dirty="0"/>
              <a:t> генезу, про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форм </a:t>
            </a:r>
            <a:r>
              <a:rPr lang="ru-RU" dirty="0" err="1"/>
              <a:t>Життя</a:t>
            </a:r>
            <a:r>
              <a:rPr lang="ru-RU" dirty="0"/>
              <a:t>. ЦІ </a:t>
            </a:r>
            <a:r>
              <a:rPr lang="ru-RU" dirty="0" err="1"/>
              <a:t>полотняні</a:t>
            </a:r>
            <a:r>
              <a:rPr lang="ru-RU" dirty="0"/>
              <a:t> </a:t>
            </a:r>
            <a:r>
              <a:rPr lang="ru-RU" dirty="0" err="1"/>
              <a:t>криптограми</a:t>
            </a:r>
            <a:r>
              <a:rPr lang="ru-RU" dirty="0"/>
              <a:t>, </a:t>
            </a:r>
            <a:r>
              <a:rPr lang="ru-RU" dirty="0" err="1"/>
              <a:t>котрі</a:t>
            </a:r>
            <a:r>
              <a:rPr lang="ru-RU" dirty="0"/>
              <a:t> </a:t>
            </a:r>
            <a:r>
              <a:rPr lang="ru-RU" dirty="0" err="1"/>
              <a:t>зуміли</a:t>
            </a:r>
            <a:r>
              <a:rPr lang="ru-RU" dirty="0"/>
              <a:t> </a:t>
            </a:r>
            <a:r>
              <a:rPr lang="ru-RU" dirty="0" err="1"/>
              <a:t>зберегти</a:t>
            </a:r>
            <a:r>
              <a:rPr lang="ru-RU" dirty="0"/>
              <a:t> та донести до наших </a:t>
            </a:r>
            <a:r>
              <a:rPr lang="ru-RU" dirty="0" err="1"/>
              <a:t>днів</a:t>
            </a:r>
            <a:r>
              <a:rPr lang="ru-RU" dirty="0"/>
              <a:t> </a:t>
            </a:r>
            <a:r>
              <a:rPr lang="ru-RU" dirty="0" err="1"/>
              <a:t>українські</a:t>
            </a:r>
            <a:r>
              <a:rPr lang="ru-RU" dirty="0"/>
              <a:t> </a:t>
            </a:r>
            <a:r>
              <a:rPr lang="ru-RU" dirty="0" err="1"/>
              <a:t>жінки</a:t>
            </a:r>
            <a:r>
              <a:rPr lang="ru-RU" dirty="0"/>
              <a:t>, як </a:t>
            </a:r>
            <a:r>
              <a:rPr lang="ru-RU" dirty="0" err="1"/>
              <a:t>хранительки</a:t>
            </a:r>
            <a:r>
              <a:rPr lang="ru-RU" dirty="0"/>
              <a:t> </a:t>
            </a:r>
            <a:r>
              <a:rPr lang="ru-RU" dirty="0" err="1"/>
              <a:t>глибокої</a:t>
            </a:r>
            <a:r>
              <a:rPr lang="ru-RU" dirty="0"/>
              <a:t> </a:t>
            </a:r>
            <a:r>
              <a:rPr lang="ru-RU" dirty="0" err="1"/>
              <a:t>традиції</a:t>
            </a:r>
            <a:r>
              <a:rPr lang="ru-RU" dirty="0"/>
              <a:t>, </a:t>
            </a:r>
            <a:r>
              <a:rPr lang="ru-RU" dirty="0" err="1"/>
              <a:t>містять</a:t>
            </a:r>
            <a:r>
              <a:rPr lang="ru-RU" dirty="0"/>
              <a:t> </a:t>
            </a:r>
            <a:r>
              <a:rPr lang="ru-RU" dirty="0" err="1"/>
              <a:t>коди</a:t>
            </a:r>
            <a:r>
              <a:rPr lang="ru-RU" dirty="0"/>
              <a:t>, </a:t>
            </a:r>
            <a:r>
              <a:rPr lang="ru-RU" dirty="0" err="1"/>
              <a:t>ключі</a:t>
            </a:r>
            <a:r>
              <a:rPr lang="ru-RU" dirty="0"/>
              <a:t> до </a:t>
            </a:r>
            <a:r>
              <a:rPr lang="ru-RU" dirty="0" err="1"/>
              <a:t>розуміння</a:t>
            </a:r>
            <a:r>
              <a:rPr lang="ru-RU" dirty="0"/>
              <a:t> того, за </a:t>
            </a:r>
            <a:r>
              <a:rPr lang="ru-RU" dirty="0" err="1"/>
              <a:t>якими</a:t>
            </a:r>
            <a:r>
              <a:rPr lang="ru-RU" dirty="0"/>
              <a:t> законами </a:t>
            </a:r>
            <a:r>
              <a:rPr lang="ru-RU" dirty="0" err="1"/>
              <a:t>Творець</a:t>
            </a:r>
            <a:r>
              <a:rPr lang="ru-RU" dirty="0"/>
              <a:t> </a:t>
            </a:r>
            <a:r>
              <a:rPr lang="ru-RU" dirty="0" err="1"/>
              <a:t>збудував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Світ</a:t>
            </a:r>
            <a:r>
              <a:rPr lang="ru-RU" dirty="0"/>
              <a:t>. Тому так </a:t>
            </a:r>
            <a:r>
              <a:rPr lang="ru-RU" dirty="0" err="1"/>
              <a:t>багато</a:t>
            </a:r>
            <a:r>
              <a:rPr lang="ru-RU" dirty="0"/>
              <a:t> у </a:t>
            </a:r>
            <a:r>
              <a:rPr lang="ru-RU" dirty="0" err="1"/>
              <a:t>вишиваних</a:t>
            </a:r>
            <a:r>
              <a:rPr lang="ru-RU" dirty="0"/>
              <a:t> рушниках сюжету з Деревом </a:t>
            </a:r>
            <a:r>
              <a:rPr lang="ru-RU" dirty="0" err="1"/>
              <a:t>Життя</a:t>
            </a:r>
            <a:r>
              <a:rPr lang="ru-RU" dirty="0"/>
              <a:t>, </a:t>
            </a:r>
            <a:r>
              <a:rPr lang="ru-RU" dirty="0" err="1"/>
              <a:t>котрий</a:t>
            </a:r>
            <a:r>
              <a:rPr lang="ru-RU" dirty="0"/>
              <a:t> </a:t>
            </a:r>
            <a:r>
              <a:rPr lang="ru-RU" dirty="0" err="1"/>
              <a:t>безперечно</a:t>
            </a:r>
            <a:r>
              <a:rPr lang="ru-RU" dirty="0"/>
              <a:t> є </a:t>
            </a:r>
            <a:r>
              <a:rPr lang="ru-RU" dirty="0" err="1"/>
              <a:t>центральним</a:t>
            </a:r>
            <a:r>
              <a:rPr lang="ru-RU" dirty="0"/>
              <a:t> символом, </a:t>
            </a:r>
            <a:r>
              <a:rPr lang="ru-RU" dirty="0" err="1"/>
              <a:t>сповненим</a:t>
            </a:r>
            <a:r>
              <a:rPr lang="ru-RU" dirty="0"/>
              <a:t> </a:t>
            </a:r>
            <a:r>
              <a:rPr lang="ru-RU" dirty="0" err="1"/>
              <a:t>надзвичайно</a:t>
            </a:r>
            <a:r>
              <a:rPr lang="ru-RU" dirty="0"/>
              <a:t> </a:t>
            </a:r>
            <a:r>
              <a:rPr lang="ru-RU" dirty="0" err="1"/>
              <a:t>глибокого</a:t>
            </a:r>
            <a:r>
              <a:rPr lang="ru-RU" dirty="0"/>
              <a:t> </a:t>
            </a:r>
            <a:r>
              <a:rPr lang="ru-RU" dirty="0" err="1"/>
              <a:t>змісту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40768"/>
            <a:ext cx="2470285" cy="441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9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628800"/>
            <a:ext cx="7772400" cy="1509712"/>
          </a:xfrm>
        </p:spPr>
        <p:txBody>
          <a:bodyPr>
            <a:noAutofit/>
          </a:bodyPr>
          <a:lstStyle/>
          <a:p>
            <a:r>
              <a:rPr lang="ru-RU" sz="2000" dirty="0" err="1"/>
              <a:t>Починаючи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народження</a:t>
            </a:r>
            <a:r>
              <a:rPr lang="ru-RU" sz="2000" dirty="0"/>
              <a:t> І до </a:t>
            </a:r>
            <a:r>
              <a:rPr lang="ru-RU" sz="2000" dirty="0" err="1"/>
              <a:t>самої</a:t>
            </a:r>
            <a:r>
              <a:rPr lang="ru-RU" sz="2000" dirty="0"/>
              <a:t> </a:t>
            </a:r>
            <a:r>
              <a:rPr lang="ru-RU" sz="2000" dirty="0" err="1"/>
              <a:t>смерті</a:t>
            </a:r>
            <a:r>
              <a:rPr lang="ru-RU" sz="2000" dirty="0"/>
              <a:t>, рушник </a:t>
            </a:r>
            <a:r>
              <a:rPr lang="ru-RU" sz="2000" dirty="0" err="1"/>
              <a:t>супроводжував</a:t>
            </a:r>
            <a:r>
              <a:rPr lang="ru-RU" sz="2000" dirty="0"/>
              <a:t> все </a:t>
            </a:r>
            <a:r>
              <a:rPr lang="ru-RU" sz="2000" dirty="0" err="1"/>
              <a:t>життя</a:t>
            </a:r>
            <a:r>
              <a:rPr lang="ru-RU" sz="2000" dirty="0"/>
              <a:t> </a:t>
            </a:r>
            <a:r>
              <a:rPr lang="ru-RU" sz="2000" dirty="0" err="1"/>
              <a:t>українця</a:t>
            </a:r>
            <a:r>
              <a:rPr lang="ru-RU" sz="2000" dirty="0"/>
              <a:t>. На </a:t>
            </a:r>
            <a:r>
              <a:rPr lang="ru-RU" sz="2000" dirty="0" err="1"/>
              <a:t>чистий</a:t>
            </a:r>
            <a:r>
              <a:rPr lang="ru-RU" sz="2000" dirty="0"/>
              <a:t> </a:t>
            </a:r>
            <a:r>
              <a:rPr lang="ru-RU" sz="2000" dirty="0" err="1"/>
              <a:t>білий</a:t>
            </a:r>
            <a:r>
              <a:rPr lang="ru-RU" sz="2000" dirty="0"/>
              <a:t> рушник,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лише</a:t>
            </a:r>
            <a:r>
              <a:rPr lang="ru-RU" sz="2000" dirty="0"/>
              <a:t> полотно, </a:t>
            </a:r>
            <a:r>
              <a:rPr lang="ru-RU" sz="2000" dirty="0" err="1"/>
              <a:t>котре</a:t>
            </a:r>
            <a:r>
              <a:rPr lang="ru-RU" sz="2000" dirty="0"/>
              <a:t> </a:t>
            </a:r>
            <a:r>
              <a:rPr lang="ru-RU" sz="2000" dirty="0" err="1"/>
              <a:t>називалось</a:t>
            </a:r>
            <a:r>
              <a:rPr lang="ru-RU" sz="2000" dirty="0"/>
              <a:t> </a:t>
            </a:r>
            <a:r>
              <a:rPr lang="ru-RU" sz="2000" dirty="0" err="1"/>
              <a:t>крижмо</a:t>
            </a:r>
            <a:r>
              <a:rPr lang="ru-RU" sz="2000" dirty="0"/>
              <a:t>, </a:t>
            </a:r>
            <a:r>
              <a:rPr lang="ru-RU" sz="2000" dirty="0" err="1"/>
              <a:t>приймали</a:t>
            </a:r>
            <a:r>
              <a:rPr lang="ru-RU" sz="2000" dirty="0"/>
              <a:t> малу </a:t>
            </a:r>
            <a:r>
              <a:rPr lang="ru-RU" sz="2000" dirty="0" err="1"/>
              <a:t>дитину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символізувало</a:t>
            </a:r>
            <a:r>
              <a:rPr lang="ru-RU" sz="2000" dirty="0"/>
              <a:t> чистоту </a:t>
            </a:r>
            <a:r>
              <a:rPr lang="ru-RU" sz="2000" dirty="0" err="1"/>
              <a:t>новонародженої</a:t>
            </a:r>
            <a:r>
              <a:rPr lang="ru-RU" sz="2000" dirty="0"/>
              <a:t> </a:t>
            </a:r>
            <a:r>
              <a:rPr lang="ru-RU" sz="2000" dirty="0" err="1"/>
              <a:t>душі</a:t>
            </a:r>
            <a:r>
              <a:rPr lang="ru-RU" sz="2000" dirty="0"/>
              <a:t>. </a:t>
            </a:r>
            <a:r>
              <a:rPr lang="ru-RU" sz="2000" dirty="0" err="1"/>
              <a:t>Довгий</a:t>
            </a:r>
            <a:r>
              <a:rPr lang="ru-RU" sz="2000" dirty="0"/>
              <a:t> </a:t>
            </a:r>
            <a:r>
              <a:rPr lang="ru-RU" sz="2000" dirty="0" err="1"/>
              <a:t>прямокутний</a:t>
            </a:r>
            <a:r>
              <a:rPr lang="ru-RU" sz="2000" dirty="0"/>
              <a:t> шмат </a:t>
            </a:r>
            <a:r>
              <a:rPr lang="ru-RU" sz="2000" dirty="0" err="1"/>
              <a:t>тканини</a:t>
            </a:r>
            <a:r>
              <a:rPr lang="ru-RU" sz="2000" dirty="0"/>
              <a:t> </a:t>
            </a:r>
            <a:r>
              <a:rPr lang="ru-RU" sz="2000" dirty="0" err="1"/>
              <a:t>завжди</a:t>
            </a:r>
            <a:r>
              <a:rPr lang="ru-RU" sz="2000" dirty="0"/>
              <a:t> у наших </a:t>
            </a:r>
            <a:r>
              <a:rPr lang="ru-RU" sz="2000" dirty="0" err="1"/>
              <a:t>предків</a:t>
            </a:r>
            <a:r>
              <a:rPr lang="ru-RU" sz="2000" dirty="0"/>
              <a:t> означав дорогу, шлях,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веде</a:t>
            </a:r>
            <a:r>
              <a:rPr lang="ru-RU" sz="2000" dirty="0"/>
              <a:t> </a:t>
            </a:r>
            <a:r>
              <a:rPr lang="ru-RU" sz="2000" dirty="0" err="1"/>
              <a:t>людину</a:t>
            </a:r>
            <a:r>
              <a:rPr lang="ru-RU" sz="2000" dirty="0"/>
              <a:t>, </a:t>
            </a:r>
            <a:r>
              <a:rPr lang="ru-RU" sz="2000" dirty="0" err="1"/>
              <a:t>допомагає</a:t>
            </a:r>
            <a:r>
              <a:rPr lang="ru-RU" sz="2000" dirty="0"/>
              <a:t> </a:t>
            </a:r>
            <a:r>
              <a:rPr lang="ru-RU" sz="2000" dirty="0" err="1"/>
              <a:t>їй</a:t>
            </a:r>
            <a:r>
              <a:rPr lang="ru-RU" sz="2000" dirty="0"/>
              <a:t> </a:t>
            </a:r>
            <a:r>
              <a:rPr lang="ru-RU" sz="2000" dirty="0" err="1"/>
              <a:t>жити</a:t>
            </a:r>
            <a:r>
              <a:rPr lang="ru-RU" sz="2000" dirty="0"/>
              <a:t>. Так само в </a:t>
            </a:r>
            <a:r>
              <a:rPr lang="ru-RU" sz="2000" dirty="0" err="1"/>
              <a:t>далеку</a:t>
            </a:r>
            <a:r>
              <a:rPr lang="ru-RU" sz="2000" dirty="0"/>
              <a:t> путь </a:t>
            </a:r>
            <a:r>
              <a:rPr lang="ru-RU" sz="2000" dirty="0" err="1"/>
              <a:t>проводжали</a:t>
            </a:r>
            <a:r>
              <a:rPr lang="ru-RU" sz="2000" dirty="0"/>
              <a:t> душу, </a:t>
            </a:r>
            <a:r>
              <a:rPr lang="ru-RU" sz="2000" dirty="0" err="1"/>
              <a:t>спускаючи</a:t>
            </a:r>
            <a:r>
              <a:rPr lang="ru-RU" sz="2000" dirty="0"/>
              <a:t> </a:t>
            </a:r>
            <a:r>
              <a:rPr lang="ru-RU" sz="2000" dirty="0" err="1"/>
              <a:t>тіло</a:t>
            </a:r>
            <a:r>
              <a:rPr lang="ru-RU" sz="2000" dirty="0"/>
              <a:t> </a:t>
            </a:r>
            <a:r>
              <a:rPr lang="ru-RU" sz="2000" dirty="0" err="1"/>
              <a:t>небіжчика</a:t>
            </a:r>
            <a:r>
              <a:rPr lang="ru-RU" sz="2000" dirty="0"/>
              <a:t> до </a:t>
            </a:r>
            <a:r>
              <a:rPr lang="ru-RU" sz="2000" dirty="0" err="1"/>
              <a:t>ями</a:t>
            </a:r>
            <a:r>
              <a:rPr lang="ru-RU" sz="2000" dirty="0"/>
              <a:t> на рушниках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полотні</a:t>
            </a:r>
            <a:r>
              <a:rPr lang="ru-RU" sz="2000" dirty="0"/>
              <a:t>. Як І у </a:t>
            </a:r>
            <a:r>
              <a:rPr lang="ru-RU" sz="2000" dirty="0" err="1"/>
              <a:t>випадку</a:t>
            </a:r>
            <a:r>
              <a:rPr lang="ru-RU" sz="2000" dirty="0"/>
              <a:t> з </a:t>
            </a:r>
            <a:r>
              <a:rPr lang="ru-RU" sz="2000" dirty="0" err="1"/>
              <a:t>крижмом</a:t>
            </a:r>
            <a:r>
              <a:rPr lang="ru-RU" sz="2000" dirty="0"/>
              <a:t> при </a:t>
            </a:r>
            <a:r>
              <a:rPr lang="ru-RU" sz="2000" dirty="0" err="1"/>
              <a:t>народженні</a:t>
            </a:r>
            <a:r>
              <a:rPr lang="ru-RU" sz="2000" dirty="0"/>
              <a:t> </a:t>
            </a:r>
            <a:r>
              <a:rPr lang="ru-RU" sz="2000" dirty="0" err="1"/>
              <a:t>дитини</a:t>
            </a:r>
            <a:r>
              <a:rPr lang="ru-RU" sz="2000" dirty="0"/>
              <a:t>, </a:t>
            </a:r>
            <a:r>
              <a:rPr lang="ru-RU" sz="2000" dirty="0" err="1"/>
              <a:t>тіло</a:t>
            </a:r>
            <a:r>
              <a:rPr lang="ru-RU" sz="2000" dirty="0"/>
              <a:t> </a:t>
            </a:r>
            <a:r>
              <a:rPr lang="ru-RU" sz="2000" dirty="0" err="1"/>
              <a:t>небіжчика</a:t>
            </a:r>
            <a:r>
              <a:rPr lang="ru-RU" sz="2000" dirty="0"/>
              <a:t> </a:t>
            </a:r>
            <a:r>
              <a:rPr lang="ru-RU" sz="2000" dirty="0" err="1"/>
              <a:t>загортали</a:t>
            </a:r>
            <a:r>
              <a:rPr lang="ru-RU" sz="2000" dirty="0"/>
              <a:t> у саван з чистого, </a:t>
            </a:r>
            <a:r>
              <a:rPr lang="ru-RU" sz="2000" dirty="0" err="1"/>
              <a:t>вибіленого</a:t>
            </a:r>
            <a:r>
              <a:rPr lang="ru-RU" sz="2000" dirty="0"/>
              <a:t> полотна, </a:t>
            </a:r>
            <a:r>
              <a:rPr lang="ru-RU" sz="2000" dirty="0" err="1"/>
              <a:t>бажаючи</a:t>
            </a:r>
            <a:r>
              <a:rPr lang="ru-RU" sz="2000" dirty="0"/>
              <a:t> </a:t>
            </a:r>
            <a:r>
              <a:rPr lang="ru-RU" sz="2000" dirty="0" err="1"/>
              <a:t>йому</a:t>
            </a:r>
            <a:r>
              <a:rPr lang="ru-RU" sz="2000" dirty="0"/>
              <a:t> </a:t>
            </a:r>
            <a:r>
              <a:rPr lang="ru-RU" sz="2000" dirty="0" err="1"/>
              <a:t>подальшої</a:t>
            </a:r>
            <a:r>
              <a:rPr lang="ru-RU" sz="2000" dirty="0"/>
              <a:t> </a:t>
            </a:r>
            <a:r>
              <a:rPr lang="ru-RU" sz="2000" dirty="0" err="1"/>
              <a:t>світлої</a:t>
            </a:r>
            <a:r>
              <a:rPr lang="ru-RU" sz="2000" dirty="0"/>
              <a:t> дороги у </a:t>
            </a:r>
            <a:r>
              <a:rPr lang="ru-RU" sz="2000" dirty="0" err="1"/>
              <a:t>зоряних</a:t>
            </a:r>
            <a:r>
              <a:rPr lang="ru-RU" sz="2000" dirty="0"/>
              <a:t> </a:t>
            </a:r>
            <a:r>
              <a:rPr lang="ru-RU" sz="2000" dirty="0" err="1"/>
              <a:t>світах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775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4221088"/>
            <a:ext cx="7772400" cy="1509712"/>
          </a:xfrm>
        </p:spPr>
        <p:txBody>
          <a:bodyPr>
            <a:noAutofit/>
          </a:bodyPr>
          <a:lstStyle/>
          <a:p>
            <a:r>
              <a:rPr lang="ru-RU" sz="1600" dirty="0" err="1"/>
              <a:t>Філософ</a:t>
            </a:r>
            <a:r>
              <a:rPr lang="ru-RU" sz="1600" dirty="0"/>
              <a:t> і математик Платон говорив, </a:t>
            </a:r>
            <a:r>
              <a:rPr lang="ru-RU" sz="1600" dirty="0" err="1"/>
              <a:t>що</a:t>
            </a:r>
            <a:r>
              <a:rPr lang="ru-RU" sz="1600" dirty="0"/>
              <a:t> Бог </a:t>
            </a:r>
            <a:r>
              <a:rPr lang="ru-RU" sz="1600" dirty="0" err="1"/>
              <a:t>діє</a:t>
            </a:r>
            <a:r>
              <a:rPr lang="ru-RU" sz="1600" dirty="0"/>
              <a:t> по </a:t>
            </a:r>
            <a:r>
              <a:rPr lang="ru-RU" sz="1600" dirty="0" err="1"/>
              <a:t>геометричних</a:t>
            </a:r>
            <a:r>
              <a:rPr lang="ru-RU" sz="1600" dirty="0"/>
              <a:t> </a:t>
            </a:r>
            <a:r>
              <a:rPr lang="ru-RU" sz="1600" dirty="0" err="1"/>
              <a:t>лініях</a:t>
            </a:r>
            <a:r>
              <a:rPr lang="ru-RU" sz="1600" dirty="0"/>
              <a:t>. І </a:t>
            </a:r>
            <a:r>
              <a:rPr lang="ru-RU" sz="1600" dirty="0" err="1"/>
              <a:t>дійсно</a:t>
            </a:r>
            <a:r>
              <a:rPr lang="ru-RU" sz="1600" dirty="0"/>
              <a:t>, </a:t>
            </a:r>
            <a:r>
              <a:rPr lang="ru-RU" sz="1600" dirty="0" err="1"/>
              <a:t>орнаменти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наносилися</a:t>
            </a:r>
            <a:r>
              <a:rPr lang="ru-RU" sz="1600" dirty="0"/>
              <a:t> на рушники, так само, як і на </a:t>
            </a:r>
            <a:r>
              <a:rPr lang="ru-RU" sz="1600" dirty="0" err="1"/>
              <a:t>одяг</a:t>
            </a:r>
            <a:r>
              <a:rPr lang="ru-RU" sz="1600" dirty="0"/>
              <a:t>, </a:t>
            </a:r>
            <a:r>
              <a:rPr lang="ru-RU" sz="1600" dirty="0" err="1"/>
              <a:t>структурували</a:t>
            </a:r>
            <a:r>
              <a:rPr lang="ru-RU" sz="1600" dirty="0"/>
              <a:t> </a:t>
            </a:r>
            <a:r>
              <a:rPr lang="ru-RU" sz="1600" dirty="0" err="1"/>
              <a:t>навколишній</a:t>
            </a:r>
            <a:r>
              <a:rPr lang="ru-RU" sz="1600" dirty="0"/>
              <a:t> </a:t>
            </a:r>
            <a:r>
              <a:rPr lang="ru-RU" sz="1600" dirty="0" err="1"/>
              <a:t>простір</a:t>
            </a:r>
            <a:r>
              <a:rPr lang="ru-RU" sz="1600" dirty="0"/>
              <a:t> у </a:t>
            </a:r>
            <a:r>
              <a:rPr lang="ru-RU" sz="1600" dirty="0" err="1"/>
              <a:t>бажаний</a:t>
            </a:r>
            <a:r>
              <a:rPr lang="ru-RU" sz="1600" dirty="0"/>
              <a:t>, </a:t>
            </a:r>
            <a:r>
              <a:rPr lang="ru-RU" sz="1600" dirty="0" err="1"/>
              <a:t>комфортний</a:t>
            </a:r>
            <a:r>
              <a:rPr lang="ru-RU" sz="1600" dirty="0"/>
              <a:t> для </a:t>
            </a:r>
            <a:r>
              <a:rPr lang="ru-RU" sz="1600" dirty="0" err="1"/>
              <a:t>життя</a:t>
            </a:r>
            <a:r>
              <a:rPr lang="ru-RU" sz="1600" dirty="0"/>
              <a:t> </a:t>
            </a:r>
            <a:r>
              <a:rPr lang="ru-RU" sz="1600" dirty="0" err="1"/>
              <a:t>людини</a:t>
            </a:r>
            <a:r>
              <a:rPr lang="ru-RU" sz="1600" dirty="0"/>
              <a:t> стан. </a:t>
            </a:r>
            <a:r>
              <a:rPr lang="ru-RU" sz="1600" dirty="0" err="1"/>
              <a:t>Тільки</a:t>
            </a:r>
            <a:r>
              <a:rPr lang="ru-RU" sz="1600" dirty="0"/>
              <a:t> у </a:t>
            </a:r>
            <a:r>
              <a:rPr lang="ru-RU" sz="1600" dirty="0" err="1"/>
              <a:t>першому</a:t>
            </a:r>
            <a:r>
              <a:rPr lang="ru-RU" sz="1600" dirty="0"/>
              <a:t> </a:t>
            </a:r>
            <a:r>
              <a:rPr lang="ru-RU" sz="1600" dirty="0" err="1"/>
              <a:t>випадку</a:t>
            </a:r>
            <a:r>
              <a:rPr lang="ru-RU" sz="1600" dirty="0"/>
              <a:t> </a:t>
            </a:r>
            <a:r>
              <a:rPr lang="ru-RU" sz="1600" dirty="0" err="1"/>
              <a:t>структурувався</a:t>
            </a:r>
            <a:r>
              <a:rPr lang="ru-RU" sz="1600" dirty="0"/>
              <a:t> </a:t>
            </a:r>
            <a:r>
              <a:rPr lang="ru-RU" sz="1600" dirty="0" err="1"/>
              <a:t>простір</a:t>
            </a:r>
            <a:r>
              <a:rPr lang="ru-RU" sz="1600" dirty="0"/>
              <a:t> </a:t>
            </a:r>
            <a:r>
              <a:rPr lang="ru-RU" sz="1600" dirty="0" err="1"/>
              <a:t>помешкання</a:t>
            </a:r>
            <a:r>
              <a:rPr lang="ru-RU" sz="1600" dirty="0"/>
              <a:t>, </a:t>
            </a:r>
            <a:r>
              <a:rPr lang="ru-RU" sz="1600" dirty="0" err="1"/>
              <a:t>чи</a:t>
            </a:r>
            <a:r>
              <a:rPr lang="ru-RU" sz="1600" dirty="0"/>
              <a:t> того </a:t>
            </a:r>
            <a:r>
              <a:rPr lang="ru-RU" sz="1600" dirty="0" err="1"/>
              <a:t>середовища</a:t>
            </a:r>
            <a:r>
              <a:rPr lang="ru-RU" sz="1600" dirty="0"/>
              <a:t> у </a:t>
            </a:r>
            <a:r>
              <a:rPr lang="ru-RU" sz="1600" dirty="0" err="1"/>
              <a:t>природі</a:t>
            </a:r>
            <a:r>
              <a:rPr lang="ru-RU" sz="1600" dirty="0"/>
              <a:t>, де </a:t>
            </a:r>
            <a:r>
              <a:rPr lang="ru-RU" sz="1600" dirty="0" err="1"/>
              <a:t>знаходився</a:t>
            </a:r>
            <a:r>
              <a:rPr lang="ru-RU" sz="1600" dirty="0"/>
              <a:t> рушник, а в другому - </a:t>
            </a:r>
            <a:r>
              <a:rPr lang="ru-RU" sz="1600" dirty="0" err="1"/>
              <a:t>простір</a:t>
            </a:r>
            <a:r>
              <a:rPr lang="ru-RU" sz="1600" dirty="0"/>
              <a:t> </a:t>
            </a:r>
            <a:r>
              <a:rPr lang="ru-RU" sz="1600" dirty="0" err="1"/>
              <a:t>довкола</a:t>
            </a:r>
            <a:r>
              <a:rPr lang="ru-RU" sz="1600" dirty="0"/>
              <a:t> </a:t>
            </a:r>
            <a:r>
              <a:rPr lang="ru-RU" sz="1600" dirty="0" err="1"/>
              <a:t>людини</a:t>
            </a:r>
            <a:r>
              <a:rPr lang="ru-RU" sz="1600" dirty="0"/>
              <a:t>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її</a:t>
            </a:r>
            <a:r>
              <a:rPr lang="ru-RU" sz="1600" dirty="0"/>
              <a:t> аура. Ми часто </a:t>
            </a:r>
            <a:r>
              <a:rPr lang="ru-RU" sz="1600" dirty="0" err="1"/>
              <a:t>вживаємо</a:t>
            </a:r>
            <a:r>
              <a:rPr lang="ru-RU" sz="1600" dirty="0"/>
              <a:t> </a:t>
            </a:r>
            <a:r>
              <a:rPr lang="ru-RU" sz="1600" dirty="0" err="1"/>
              <a:t>поняття</a:t>
            </a:r>
            <a:r>
              <a:rPr lang="ru-RU" sz="1600" dirty="0"/>
              <a:t> "атмосфера дому". Вона </a:t>
            </a:r>
            <a:r>
              <a:rPr lang="ru-RU" sz="1600" dirty="0" err="1"/>
              <a:t>може</a:t>
            </a:r>
            <a:r>
              <a:rPr lang="ru-RU" sz="1600" dirty="0"/>
              <a:t> бути тепла, </a:t>
            </a:r>
            <a:r>
              <a:rPr lang="ru-RU" sz="1600" dirty="0" err="1"/>
              <a:t>приязна</a:t>
            </a:r>
            <a:r>
              <a:rPr lang="ru-RU" sz="1600" dirty="0"/>
              <a:t>, а </a:t>
            </a:r>
            <a:r>
              <a:rPr lang="ru-RU" sz="1600" dirty="0" err="1"/>
              <a:t>може</a:t>
            </a:r>
            <a:r>
              <a:rPr lang="ru-RU" sz="1600" dirty="0"/>
              <a:t> бути холодна, </a:t>
            </a:r>
            <a:r>
              <a:rPr lang="ru-RU" sz="1600" dirty="0" err="1"/>
              <a:t>чужа</a:t>
            </a:r>
            <a:r>
              <a:rPr lang="ru-RU" sz="1600" dirty="0"/>
              <a:t>. От </a:t>
            </a:r>
            <a:r>
              <a:rPr lang="ru-RU" sz="1600" dirty="0" err="1"/>
              <a:t>власне</a:t>
            </a:r>
            <a:r>
              <a:rPr lang="ru-RU" sz="1600" dirty="0"/>
              <a:t> рушники і </a:t>
            </a:r>
            <a:r>
              <a:rPr lang="ru-RU" sz="1600" dirty="0" err="1"/>
              <a:t>робили</a:t>
            </a:r>
            <a:r>
              <a:rPr lang="ru-RU" sz="1600" dirty="0"/>
              <a:t> </a:t>
            </a:r>
            <a:r>
              <a:rPr lang="ru-RU" sz="1600" dirty="0" err="1"/>
              <a:t>цю</a:t>
            </a:r>
            <a:r>
              <a:rPr lang="ru-RU" sz="1600" dirty="0"/>
              <a:t> атмосферу теплою, </a:t>
            </a:r>
            <a:r>
              <a:rPr lang="ru-RU" sz="1600" dirty="0" err="1"/>
              <a:t>насиченою</a:t>
            </a:r>
            <a:r>
              <a:rPr lang="ru-RU" sz="1600" dirty="0"/>
              <a:t> </a:t>
            </a:r>
            <a:r>
              <a:rPr lang="ru-RU" sz="1600" dirty="0" err="1"/>
              <a:t>невидимими</a:t>
            </a:r>
            <a:r>
              <a:rPr lang="ru-RU" sz="1600" dirty="0"/>
              <a:t>, але такими </a:t>
            </a:r>
            <a:r>
              <a:rPr lang="ru-RU" sz="1600" dirty="0" err="1"/>
              <a:t>необхідними</a:t>
            </a:r>
            <a:r>
              <a:rPr lang="ru-RU" sz="1600" dirty="0"/>
              <a:t> </a:t>
            </a:r>
            <a:r>
              <a:rPr lang="ru-RU" sz="1600" dirty="0" err="1"/>
              <a:t>флюїдами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908720"/>
            <a:ext cx="5715000" cy="315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90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55976" y="1700808"/>
            <a:ext cx="3946776" cy="475252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Рушники </a:t>
            </a:r>
            <a:r>
              <a:rPr lang="ru-RU" dirty="0" err="1"/>
              <a:t>використовувалися</a:t>
            </a:r>
            <a:r>
              <a:rPr lang="ru-RU" dirty="0"/>
              <a:t>, </a:t>
            </a:r>
            <a:r>
              <a:rPr lang="ru-RU" dirty="0" err="1"/>
              <a:t>враховуючи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велику</a:t>
            </a:r>
            <a:r>
              <a:rPr lang="ru-RU" dirty="0"/>
              <a:t> силу, </a:t>
            </a:r>
            <a:r>
              <a:rPr lang="ru-RU" dirty="0" err="1"/>
              <a:t>магію</a:t>
            </a:r>
            <a:r>
              <a:rPr lang="ru-RU" dirty="0"/>
              <a:t>, </a:t>
            </a:r>
            <a:r>
              <a:rPr lang="ru-RU" dirty="0" err="1"/>
              <a:t>чи</a:t>
            </a:r>
            <a:r>
              <a:rPr lang="ru-RU" dirty="0"/>
              <a:t>, </a:t>
            </a:r>
            <a:r>
              <a:rPr lang="ru-RU" dirty="0" err="1"/>
              <a:t>виражаючись</a:t>
            </a:r>
            <a:r>
              <a:rPr lang="ru-RU" dirty="0"/>
              <a:t> </a:t>
            </a:r>
            <a:r>
              <a:rPr lang="ru-RU" dirty="0" err="1"/>
              <a:t>сучасною</a:t>
            </a:r>
            <a:r>
              <a:rPr lang="ru-RU" dirty="0"/>
              <a:t> </a:t>
            </a:r>
            <a:r>
              <a:rPr lang="ru-RU" dirty="0" err="1"/>
              <a:t>мовою</a:t>
            </a:r>
            <a:r>
              <a:rPr lang="ru-RU" dirty="0"/>
              <a:t>, </a:t>
            </a:r>
            <a:r>
              <a:rPr lang="ru-RU" dirty="0" err="1"/>
              <a:t>дію</a:t>
            </a:r>
            <a:r>
              <a:rPr lang="ru-RU" dirty="0"/>
              <a:t>, у </a:t>
            </a:r>
            <a:r>
              <a:rPr lang="ru-RU" dirty="0" err="1"/>
              <a:t>різноманітних</a:t>
            </a:r>
            <a:r>
              <a:rPr lang="ru-RU" dirty="0"/>
              <a:t> </a:t>
            </a:r>
            <a:r>
              <a:rPr lang="ru-RU" dirty="0" err="1"/>
              <a:t>життєвих</a:t>
            </a:r>
            <a:r>
              <a:rPr lang="ru-RU" dirty="0"/>
              <a:t> </a:t>
            </a:r>
            <a:r>
              <a:rPr lang="ru-RU" dirty="0" err="1"/>
              <a:t>ситуаціях</a:t>
            </a:r>
            <a:r>
              <a:rPr lang="ru-RU" dirty="0"/>
              <a:t>. </a:t>
            </a:r>
            <a:r>
              <a:rPr lang="ru-RU" dirty="0" err="1"/>
              <a:t>Старі</a:t>
            </a:r>
            <a:r>
              <a:rPr lang="ru-RU" dirty="0"/>
              <a:t> рушники ХХ/ІІ-ХУІІІ </a:t>
            </a:r>
            <a:r>
              <a:rPr lang="ru-RU" dirty="0" err="1"/>
              <a:t>століть</a:t>
            </a:r>
            <a:r>
              <a:rPr lang="ru-RU" dirty="0"/>
              <a:t>, </a:t>
            </a:r>
            <a:r>
              <a:rPr lang="ru-RU" dirty="0" err="1"/>
              <a:t>котрі</a:t>
            </a:r>
            <a:r>
              <a:rPr lang="ru-RU" dirty="0"/>
              <a:t> </a:t>
            </a:r>
            <a:r>
              <a:rPr lang="ru-RU" dirty="0" err="1"/>
              <a:t>знаходимо</a:t>
            </a:r>
            <a:r>
              <a:rPr lang="ru-RU" dirty="0"/>
              <a:t> в </a:t>
            </a:r>
            <a:r>
              <a:rPr lang="ru-RU" dirty="0" err="1"/>
              <a:t>музейних</a:t>
            </a:r>
            <a:r>
              <a:rPr lang="ru-RU" dirty="0"/>
              <a:t> </a:t>
            </a:r>
            <a:r>
              <a:rPr lang="ru-RU" dirty="0" err="1"/>
              <a:t>зібраннях</a:t>
            </a:r>
            <a:r>
              <a:rPr lang="ru-RU" dirty="0"/>
              <a:t>, </a:t>
            </a:r>
            <a:r>
              <a:rPr lang="ru-RU" dirty="0" err="1"/>
              <a:t>свідчать</a:t>
            </a:r>
            <a:r>
              <a:rPr lang="ru-RU" dirty="0"/>
              <a:t> про те, </a:t>
            </a:r>
            <a:r>
              <a:rPr lang="ru-RU" dirty="0" err="1"/>
              <a:t>що</a:t>
            </a:r>
            <a:r>
              <a:rPr lang="ru-RU" dirty="0"/>
              <a:t> краса рушника </a:t>
            </a:r>
            <a:r>
              <a:rPr lang="ru-RU" dirty="0" err="1"/>
              <a:t>залишалася</a:t>
            </a:r>
            <a:r>
              <a:rPr lang="ru-RU" dirty="0"/>
              <a:t> на другому </a:t>
            </a:r>
            <a:r>
              <a:rPr lang="ru-RU" dirty="0" err="1"/>
              <a:t>плані</a:t>
            </a:r>
            <a:r>
              <a:rPr lang="ru-RU" dirty="0"/>
              <a:t>, а на перший - </a:t>
            </a:r>
            <a:r>
              <a:rPr lang="ru-RU" dirty="0" err="1"/>
              <a:t>виступала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сакральна, ритуальна </a:t>
            </a:r>
            <a:r>
              <a:rPr lang="ru-RU" dirty="0" err="1"/>
              <a:t>функція</a:t>
            </a:r>
            <a:r>
              <a:rPr lang="ru-RU" dirty="0"/>
              <a:t>. </a:t>
            </a:r>
            <a:r>
              <a:rPr lang="ru-RU" dirty="0" err="1"/>
              <a:t>Тобто</a:t>
            </a:r>
            <a:r>
              <a:rPr lang="ru-RU" dirty="0"/>
              <a:t> в першу </a:t>
            </a:r>
            <a:r>
              <a:rPr lang="ru-RU" dirty="0" err="1"/>
              <a:t>чергу</a:t>
            </a:r>
            <a:r>
              <a:rPr lang="ru-RU" dirty="0"/>
              <a:t> треба </a:t>
            </a:r>
            <a:r>
              <a:rPr lang="ru-RU" dirty="0" err="1"/>
              <a:t>було</a:t>
            </a:r>
            <a:r>
              <a:rPr lang="ru-RU" dirty="0"/>
              <a:t> нанести </a:t>
            </a:r>
            <a:r>
              <a:rPr lang="ru-RU" dirty="0" err="1"/>
              <a:t>певну</a:t>
            </a:r>
            <a:r>
              <a:rPr lang="ru-RU" dirty="0"/>
              <a:t> </a:t>
            </a:r>
            <a:r>
              <a:rPr lang="ru-RU" dirty="0" err="1"/>
              <a:t>символіку</a:t>
            </a:r>
            <a:r>
              <a:rPr lang="ru-RU" dirty="0"/>
              <a:t>, орнамент, </a:t>
            </a:r>
            <a:r>
              <a:rPr lang="ru-RU" dirty="0" err="1"/>
              <a:t>дотримуючись</a:t>
            </a:r>
            <a:r>
              <a:rPr lang="ru-RU" dirty="0"/>
              <a:t>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відповідних</a:t>
            </a:r>
            <a:r>
              <a:rPr lang="ru-RU" dirty="0"/>
              <a:t> умов.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, </a:t>
            </a:r>
            <a:r>
              <a:rPr lang="ru-RU" dirty="0" err="1"/>
              <a:t>скажемо</a:t>
            </a:r>
            <a:r>
              <a:rPr lang="ru-RU" dirty="0"/>
              <a:t> про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нижче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700" y="1772816"/>
            <a:ext cx="1899490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4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268760"/>
            <a:ext cx="3609600" cy="532859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Уже в </a:t>
            </a:r>
            <a:r>
              <a:rPr lang="en-US" dirty="0"/>
              <a:t>XIX </a:t>
            </a:r>
            <a:r>
              <a:rPr lang="ru-RU" dirty="0" err="1"/>
              <a:t>сторіччі</a:t>
            </a:r>
            <a:r>
              <a:rPr lang="ru-RU" dirty="0"/>
              <a:t>, коли </a:t>
            </a:r>
            <a:r>
              <a:rPr lang="ru-RU" dirty="0" err="1"/>
              <a:t>починається</a:t>
            </a:r>
            <a:r>
              <a:rPr lang="ru-RU" dirty="0"/>
              <a:t> </a:t>
            </a:r>
            <a:r>
              <a:rPr lang="ru-RU" dirty="0" err="1"/>
              <a:t>руйнація</a:t>
            </a:r>
            <a:r>
              <a:rPr lang="ru-RU" dirty="0"/>
              <a:t> </a:t>
            </a:r>
            <a:r>
              <a:rPr lang="ru-RU" dirty="0" err="1"/>
              <a:t>світогляду</a:t>
            </a:r>
            <a:r>
              <a:rPr lang="ru-RU" dirty="0"/>
              <a:t> та </a:t>
            </a:r>
            <a:r>
              <a:rPr lang="ru-RU" dirty="0" err="1"/>
              <a:t>світосприйняття</a:t>
            </a:r>
            <a:r>
              <a:rPr lang="ru-RU" dirty="0"/>
              <a:t>, коли </a:t>
            </a:r>
            <a:r>
              <a:rPr lang="ru-RU" dirty="0" err="1"/>
              <a:t>цивілізація</a:t>
            </a:r>
            <a:r>
              <a:rPr lang="ru-RU" dirty="0"/>
              <a:t> почала </a:t>
            </a:r>
            <a:r>
              <a:rPr lang="ru-RU" dirty="0" err="1"/>
              <a:t>наступати</a:t>
            </a:r>
            <a:r>
              <a:rPr lang="ru-RU" dirty="0"/>
              <a:t> з </a:t>
            </a:r>
            <a:r>
              <a:rPr lang="ru-RU" dirty="0" err="1"/>
              <a:t>усіма</a:t>
            </a:r>
            <a:r>
              <a:rPr lang="ru-RU" dirty="0"/>
              <a:t> "благами", </a:t>
            </a:r>
            <a:r>
              <a:rPr lang="ru-RU" dirty="0" err="1"/>
              <a:t>спрощуючи</a:t>
            </a:r>
            <a:r>
              <a:rPr lang="ru-RU" dirty="0"/>
              <a:t> не в </a:t>
            </a:r>
            <a:r>
              <a:rPr lang="ru-RU" dirty="0" err="1"/>
              <a:t>кращий-бік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,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позначилось</a:t>
            </a:r>
            <a:r>
              <a:rPr lang="ru-RU" dirty="0"/>
              <a:t> і на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рушників</a:t>
            </a:r>
            <a:r>
              <a:rPr lang="ru-RU" dirty="0"/>
              <a:t>. Вони ставали </a:t>
            </a:r>
            <a:r>
              <a:rPr lang="ru-RU" dirty="0" err="1"/>
              <a:t>дедалі</a:t>
            </a:r>
            <a:r>
              <a:rPr lang="ru-RU" dirty="0"/>
              <a:t> </a:t>
            </a:r>
            <a:r>
              <a:rPr lang="ru-RU" dirty="0" err="1"/>
              <a:t>пишнішими</a:t>
            </a:r>
            <a:r>
              <a:rPr lang="ru-RU" dirty="0"/>
              <a:t>, </a:t>
            </a:r>
            <a:r>
              <a:rPr lang="ru-RU" dirty="0" err="1"/>
              <a:t>вишиття</a:t>
            </a:r>
            <a:r>
              <a:rPr lang="ru-RU" dirty="0"/>
              <a:t> </a:t>
            </a:r>
            <a:r>
              <a:rPr lang="ru-RU" dirty="0" err="1"/>
              <a:t>заповнювало</a:t>
            </a:r>
            <a:r>
              <a:rPr lang="ru-RU" dirty="0"/>
              <a:t> весь </a:t>
            </a:r>
            <a:r>
              <a:rPr lang="ru-RU" dirty="0" err="1"/>
              <a:t>простір</a:t>
            </a:r>
            <a:r>
              <a:rPr lang="ru-RU" dirty="0"/>
              <a:t> полотна, аж </a:t>
            </a:r>
            <a:r>
              <a:rPr lang="ru-RU" dirty="0" err="1"/>
              <a:t>поки</a:t>
            </a:r>
            <a:r>
              <a:rPr lang="ru-RU" dirty="0"/>
              <a:t> </a:t>
            </a:r>
            <a:r>
              <a:rPr lang="ru-RU" dirty="0" err="1"/>
              <a:t>взагалі</a:t>
            </a:r>
            <a:r>
              <a:rPr lang="ru-RU" dirty="0"/>
              <a:t> не </a:t>
            </a:r>
            <a:r>
              <a:rPr lang="ru-RU" dirty="0" err="1"/>
              <a:t>сталася</a:t>
            </a:r>
            <a:r>
              <a:rPr lang="ru-RU" dirty="0"/>
              <a:t> </a:t>
            </a:r>
            <a:r>
              <a:rPr lang="ru-RU" dirty="0" err="1"/>
              <a:t>підміна</a:t>
            </a:r>
            <a:r>
              <a:rPr lang="ru-RU" dirty="0"/>
              <a:t> </a:t>
            </a:r>
            <a:r>
              <a:rPr lang="ru-RU" dirty="0" err="1"/>
              <a:t>старих</a:t>
            </a:r>
            <a:r>
              <a:rPr lang="ru-RU" dirty="0"/>
              <a:t> </a:t>
            </a:r>
            <a:r>
              <a:rPr lang="ru-RU" dirty="0" err="1"/>
              <a:t>сюжетів</a:t>
            </a:r>
            <a:r>
              <a:rPr lang="ru-RU" dirty="0"/>
              <a:t> </a:t>
            </a:r>
            <a:r>
              <a:rPr lang="ru-RU" dirty="0" err="1"/>
              <a:t>новітніми</a:t>
            </a:r>
            <a:r>
              <a:rPr lang="ru-RU" dirty="0"/>
              <a:t>, чужими - </a:t>
            </a:r>
            <a:r>
              <a:rPr lang="ru-RU" dirty="0" err="1"/>
              <a:t>натуралістичними</a:t>
            </a:r>
            <a:r>
              <a:rPr lang="ru-RU" dirty="0"/>
              <a:t> </a:t>
            </a:r>
            <a:r>
              <a:rPr lang="ru-RU" dirty="0" err="1"/>
              <a:t>зображеннями</a:t>
            </a:r>
            <a:r>
              <a:rPr lang="ru-RU" dirty="0"/>
              <a:t> </a:t>
            </a:r>
            <a:r>
              <a:rPr lang="ru-RU" dirty="0" err="1"/>
              <a:t>квітів</a:t>
            </a:r>
            <a:r>
              <a:rPr lang="ru-RU" dirty="0"/>
              <a:t>, </a:t>
            </a:r>
            <a:r>
              <a:rPr lang="ru-RU" dirty="0" err="1"/>
              <a:t>барокових</a:t>
            </a:r>
            <a:r>
              <a:rPr lang="ru-RU" dirty="0"/>
              <a:t> форм, </a:t>
            </a:r>
            <a:r>
              <a:rPr lang="ru-RU" dirty="0" err="1"/>
              <a:t>вишитих</a:t>
            </a:r>
            <a:r>
              <a:rPr lang="ru-RU" dirty="0"/>
              <a:t> </a:t>
            </a:r>
            <a:r>
              <a:rPr lang="ru-RU" dirty="0" err="1"/>
              <a:t>хрестиком</a:t>
            </a:r>
            <a:r>
              <a:rPr lang="ru-RU" dirty="0"/>
              <a:t>, </a:t>
            </a:r>
            <a:r>
              <a:rPr lang="ru-RU" dirty="0" err="1"/>
              <a:t>котрі</a:t>
            </a:r>
            <a:r>
              <a:rPr lang="ru-RU" dirty="0"/>
              <a:t> </a:t>
            </a:r>
            <a:r>
              <a:rPr lang="ru-RU" dirty="0" err="1"/>
              <a:t>науковці</a:t>
            </a:r>
            <a:r>
              <a:rPr lang="ru-RU" dirty="0"/>
              <a:t> у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одностайно</a:t>
            </a:r>
            <a:r>
              <a:rPr lang="ru-RU" dirty="0"/>
              <a:t> </a:t>
            </a:r>
            <a:r>
              <a:rPr lang="ru-RU" dirty="0" err="1"/>
              <a:t>визначають</a:t>
            </a:r>
            <a:r>
              <a:rPr lang="ru-RU" dirty="0"/>
              <a:t>, як "</a:t>
            </a:r>
            <a:r>
              <a:rPr lang="ru-RU" dirty="0" err="1"/>
              <a:t>брокарівські</a:t>
            </a:r>
            <a:r>
              <a:rPr lang="ru-RU" dirty="0"/>
              <a:t>".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355" y="1109129"/>
            <a:ext cx="3018035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73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268760"/>
            <a:ext cx="8352928" cy="496855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Але </a:t>
            </a:r>
            <a:r>
              <a:rPr lang="ru-RU" dirty="0" err="1"/>
              <a:t>повернімося</a:t>
            </a:r>
            <a:r>
              <a:rPr lang="ru-RU" dirty="0"/>
              <a:t> до "золотого </a:t>
            </a:r>
            <a:r>
              <a:rPr lang="ru-RU" dirty="0" err="1"/>
              <a:t>віку</a:t>
            </a:r>
            <a:r>
              <a:rPr lang="ru-RU" dirty="0"/>
              <a:t>"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рушників</a:t>
            </a:r>
            <a:r>
              <a:rPr lang="ru-RU" dirty="0"/>
              <a:t>. З того,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вдалося</a:t>
            </a:r>
            <a:r>
              <a:rPr lang="ru-RU" dirty="0"/>
              <a:t> </a:t>
            </a:r>
            <a:r>
              <a:rPr lang="ru-RU" dirty="0" err="1"/>
              <a:t>зафіксувати</a:t>
            </a:r>
            <a:r>
              <a:rPr lang="ru-RU" dirty="0"/>
              <a:t> </a:t>
            </a:r>
            <a:r>
              <a:rPr lang="ru-RU" dirty="0" err="1"/>
              <a:t>етнологам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2-ї </a:t>
            </a:r>
            <a:r>
              <a:rPr lang="ru-RU" dirty="0" err="1"/>
              <a:t>половини</a:t>
            </a:r>
            <a:r>
              <a:rPr lang="ru-RU" dirty="0"/>
              <a:t> </a:t>
            </a:r>
            <a:r>
              <a:rPr lang="en-US" dirty="0"/>
              <a:t>XIX </a:t>
            </a:r>
            <a:r>
              <a:rPr lang="ru-RU" dirty="0"/>
              <a:t>та </a:t>
            </a:r>
            <a:r>
              <a:rPr lang="ru-RU" dirty="0" err="1"/>
              <a:t>всього</a:t>
            </a:r>
            <a:r>
              <a:rPr lang="ru-RU" dirty="0"/>
              <a:t> </a:t>
            </a:r>
            <a:r>
              <a:rPr lang="en-US" dirty="0"/>
              <a:t>XX </a:t>
            </a:r>
            <a:r>
              <a:rPr lang="ru-RU" dirty="0" err="1"/>
              <a:t>століття</a:t>
            </a:r>
            <a:r>
              <a:rPr lang="ru-RU" dirty="0"/>
              <a:t>, </a:t>
            </a:r>
            <a:r>
              <a:rPr lang="ru-RU" dirty="0" err="1"/>
              <a:t>вимальовується</a:t>
            </a:r>
            <a:r>
              <a:rPr lang="ru-RU" dirty="0"/>
              <a:t> панорама широкого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рушників</a:t>
            </a:r>
            <a:r>
              <a:rPr lang="ru-RU" dirty="0"/>
              <a:t> </a:t>
            </a:r>
            <a:r>
              <a:rPr lang="ru-RU" dirty="0" err="1"/>
              <a:t>окрім</a:t>
            </a:r>
            <a:r>
              <a:rPr lang="ru-RU" dirty="0"/>
              <a:t> </a:t>
            </a:r>
            <a:r>
              <a:rPr lang="ru-RU" dirty="0" err="1"/>
              <a:t>вище</a:t>
            </a:r>
            <a:r>
              <a:rPr lang="ru-RU" dirty="0"/>
              <a:t> </a:t>
            </a:r>
            <a:r>
              <a:rPr lang="ru-RU" dirty="0" err="1"/>
              <a:t>перерахованих</a:t>
            </a:r>
            <a:r>
              <a:rPr lang="ru-RU" dirty="0"/>
              <a:t> </a:t>
            </a:r>
            <a:r>
              <a:rPr lang="ru-RU" dirty="0" err="1"/>
              <a:t>обрядів</a:t>
            </a:r>
            <a:r>
              <a:rPr lang="ru-RU" dirty="0"/>
              <a:t>. </a:t>
            </a:r>
            <a:r>
              <a:rPr lang="ru-RU" dirty="0" err="1"/>
              <a:t>Відомі</a:t>
            </a:r>
            <a:r>
              <a:rPr lang="ru-RU" dirty="0"/>
              <a:t> "</a:t>
            </a:r>
            <a:r>
              <a:rPr lang="ru-RU" dirty="0" err="1"/>
              <a:t>обиденні</a:t>
            </a:r>
            <a:r>
              <a:rPr lang="ru-RU" dirty="0"/>
              <a:t>" рушники, </a:t>
            </a:r>
            <a:r>
              <a:rPr lang="ru-RU" dirty="0" err="1"/>
              <a:t>котрі</a:t>
            </a:r>
            <a:r>
              <a:rPr lang="ru-RU" dirty="0"/>
              <a:t> </a:t>
            </a:r>
            <a:r>
              <a:rPr lang="ru-RU" dirty="0" err="1"/>
              <a:t>ткалися</a:t>
            </a:r>
            <a:r>
              <a:rPr lang="ru-RU" dirty="0"/>
              <a:t>, </a:t>
            </a:r>
            <a:r>
              <a:rPr lang="ru-RU" dirty="0" err="1"/>
              <a:t>вишивалися</a:t>
            </a:r>
            <a:r>
              <a:rPr lang="ru-RU" dirty="0"/>
              <a:t> за одну </a:t>
            </a:r>
            <a:r>
              <a:rPr lang="ru-RU" dirty="0" err="1"/>
              <a:t>ніч</a:t>
            </a:r>
            <a:r>
              <a:rPr lang="ru-RU" dirty="0"/>
              <a:t> - </a:t>
            </a:r>
            <a:r>
              <a:rPr lang="ru-RU" dirty="0" err="1"/>
              <a:t>від</a:t>
            </a:r>
            <a:r>
              <a:rPr lang="ru-RU" dirty="0"/>
              <a:t> заходу до сходу </a:t>
            </a:r>
            <a:r>
              <a:rPr lang="ru-RU" dirty="0" err="1"/>
              <a:t>Сонця</a:t>
            </a:r>
            <a:r>
              <a:rPr lang="ru-RU" dirty="0"/>
              <a:t>. </a:t>
            </a:r>
            <a:r>
              <a:rPr lang="ru-RU" dirty="0" err="1"/>
              <a:t>Такі</a:t>
            </a:r>
            <a:r>
              <a:rPr lang="ru-RU" dirty="0"/>
              <a:t> рушники </a:t>
            </a:r>
            <a:r>
              <a:rPr lang="ru-RU" dirty="0" err="1"/>
              <a:t>виготовлялися</a:t>
            </a:r>
            <a:r>
              <a:rPr lang="ru-RU" dirty="0"/>
              <a:t> </a:t>
            </a:r>
            <a:r>
              <a:rPr lang="ru-RU" dirty="0" err="1"/>
              <a:t>жінками</a:t>
            </a:r>
            <a:r>
              <a:rPr lang="ru-RU" dirty="0"/>
              <a:t> з приводу </a:t>
            </a:r>
            <a:r>
              <a:rPr lang="ru-RU" dirty="0" err="1"/>
              <a:t>багатьох</a:t>
            </a:r>
            <a:r>
              <a:rPr lang="ru-RU" dirty="0"/>
              <a:t> проблем,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виникали</a:t>
            </a:r>
            <a:r>
              <a:rPr lang="ru-RU" dirty="0"/>
              <a:t> в </a:t>
            </a:r>
            <a:r>
              <a:rPr lang="ru-RU" dirty="0" err="1"/>
              <a:t>родині</a:t>
            </a:r>
            <a:r>
              <a:rPr lang="ru-RU" dirty="0"/>
              <a:t>, </a:t>
            </a:r>
            <a:r>
              <a:rPr lang="ru-RU" dirty="0" err="1"/>
              <a:t>сільській</a:t>
            </a:r>
            <a:r>
              <a:rPr lang="ru-RU" dirty="0"/>
              <a:t> </a:t>
            </a:r>
            <a:r>
              <a:rPr lang="ru-RU" dirty="0" err="1"/>
              <a:t>общині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могла бути хвороба </a:t>
            </a:r>
            <a:r>
              <a:rPr lang="ru-RU" dirty="0" err="1"/>
              <a:t>когось</a:t>
            </a:r>
            <a:r>
              <a:rPr lang="ru-RU" dirty="0"/>
              <a:t> з </a:t>
            </a:r>
            <a:r>
              <a:rPr lang="ru-RU" dirty="0" err="1"/>
              <a:t>родичів</a:t>
            </a:r>
            <a:r>
              <a:rPr lang="ru-RU" dirty="0"/>
              <a:t>, </a:t>
            </a:r>
            <a:r>
              <a:rPr lang="ru-RU" dirty="0" err="1"/>
              <a:t>якого</a:t>
            </a:r>
            <a:r>
              <a:rPr lang="ru-RU" dirty="0"/>
              <a:t> треба </a:t>
            </a:r>
            <a:r>
              <a:rPr lang="ru-RU" dirty="0" err="1"/>
              <a:t>вилікувати</a:t>
            </a:r>
            <a:r>
              <a:rPr lang="ru-RU" dirty="0"/>
              <a:t>, а трави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не </a:t>
            </a:r>
            <a:r>
              <a:rPr lang="ru-RU" dirty="0" err="1"/>
              <a:t>допомагали</a:t>
            </a:r>
            <a:r>
              <a:rPr lang="ru-RU" dirty="0"/>
              <a:t>. Або </a:t>
            </a:r>
            <a:r>
              <a:rPr lang="ru-RU" dirty="0" err="1"/>
              <a:t>виготовляли</a:t>
            </a:r>
            <a:r>
              <a:rPr lang="ru-RU" dirty="0"/>
              <a:t> рушник </a:t>
            </a:r>
            <a:r>
              <a:rPr lang="ru-RU" dirty="0" err="1"/>
              <a:t>жінки</a:t>
            </a:r>
            <a:r>
              <a:rPr lang="ru-RU" dirty="0"/>
              <a:t> </a:t>
            </a:r>
            <a:r>
              <a:rPr lang="ru-RU" dirty="0" err="1"/>
              <a:t>всього</a:t>
            </a:r>
            <a:r>
              <a:rPr lang="ru-RU" dirty="0"/>
              <a:t> </a:t>
            </a:r>
            <a:r>
              <a:rPr lang="ru-RU" dirty="0" err="1"/>
              <a:t>поселення</a:t>
            </a:r>
            <a:r>
              <a:rPr lang="ru-RU" dirty="0"/>
              <a:t>, коли </a:t>
            </a:r>
            <a:r>
              <a:rPr lang="ru-RU" dirty="0" err="1"/>
              <a:t>їхні</a:t>
            </a:r>
            <a:r>
              <a:rPr lang="ru-RU" dirty="0"/>
              <a:t> </a:t>
            </a:r>
            <a:r>
              <a:rPr lang="ru-RU" dirty="0" err="1"/>
              <a:t>чоловіки</a:t>
            </a:r>
            <a:r>
              <a:rPr lang="ru-RU" dirty="0"/>
              <a:t> </a:t>
            </a:r>
            <a:r>
              <a:rPr lang="ru-RU" dirty="0" err="1"/>
              <a:t>перебували</a:t>
            </a:r>
            <a:r>
              <a:rPr lang="ru-RU" dirty="0"/>
              <a:t> в </a:t>
            </a:r>
            <a:r>
              <a:rPr lang="ru-RU" dirty="0" err="1"/>
              <a:t>цей</a:t>
            </a:r>
            <a:r>
              <a:rPr lang="ru-RU" dirty="0"/>
              <a:t> час на </a:t>
            </a:r>
            <a:r>
              <a:rPr lang="ru-RU" dirty="0" err="1"/>
              <a:t>війні</a:t>
            </a:r>
            <a:r>
              <a:rPr lang="ru-RU" dirty="0"/>
              <a:t>. </a:t>
            </a:r>
            <a:r>
              <a:rPr lang="ru-RU" dirty="0" err="1"/>
              <a:t>Виготовляли</a:t>
            </a:r>
            <a:r>
              <a:rPr lang="ru-RU" dirty="0"/>
              <a:t> рушники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епідемій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хвороб, як </a:t>
            </a:r>
            <a:r>
              <a:rPr lang="ru-RU" dirty="0" err="1"/>
              <a:t>серед</a:t>
            </a:r>
            <a:r>
              <a:rPr lang="ru-RU" dirty="0"/>
              <a:t> людей, так і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домашніх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. Як правило, </a:t>
            </a:r>
            <a:r>
              <a:rPr lang="ru-RU" dirty="0" err="1"/>
              <a:t>такий</a:t>
            </a:r>
            <a:r>
              <a:rPr lang="ru-RU" dirty="0"/>
              <a:t> рушник </a:t>
            </a:r>
            <a:r>
              <a:rPr lang="ru-RU" dirty="0" err="1"/>
              <a:t>виготовлявся</a:t>
            </a:r>
            <a:r>
              <a:rPr lang="ru-RU" dirty="0"/>
              <a:t> в </a:t>
            </a:r>
            <a:r>
              <a:rPr lang="ru-RU" dirty="0" err="1"/>
              <a:t>одній</a:t>
            </a:r>
            <a:r>
              <a:rPr lang="ru-RU" dirty="0"/>
              <a:t> </a:t>
            </a:r>
            <a:r>
              <a:rPr lang="ru-RU" dirty="0" err="1"/>
              <a:t>хаті</a:t>
            </a:r>
            <a:r>
              <a:rPr lang="ru-RU" dirty="0"/>
              <a:t>, </a:t>
            </a:r>
            <a:r>
              <a:rPr lang="ru-RU" dirty="0" err="1"/>
              <a:t>куди</a:t>
            </a:r>
            <a:r>
              <a:rPr lang="ru-RU" dirty="0"/>
              <a:t> </a:t>
            </a:r>
            <a:r>
              <a:rPr lang="ru-RU" dirty="0" err="1"/>
              <a:t>збирались</a:t>
            </a:r>
            <a:r>
              <a:rPr lang="ru-RU" dirty="0"/>
              <a:t> </a:t>
            </a:r>
            <a:r>
              <a:rPr lang="ru-RU" dirty="0" err="1"/>
              <a:t>жінки</a:t>
            </a:r>
            <a:r>
              <a:rPr lang="ru-RU" dirty="0"/>
              <a:t> у </a:t>
            </a:r>
            <a:r>
              <a:rPr lang="ru-RU" dirty="0" err="1"/>
              <a:t>непарній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. За всю </a:t>
            </a:r>
            <a:r>
              <a:rPr lang="ru-RU" dirty="0" err="1"/>
              <a:t>ніч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ними не </a:t>
            </a:r>
            <a:r>
              <a:rPr lang="ru-RU" dirty="0" err="1"/>
              <a:t>промовлялося</a:t>
            </a:r>
            <a:r>
              <a:rPr lang="ru-RU" dirty="0"/>
              <a:t> </a:t>
            </a:r>
            <a:r>
              <a:rPr lang="ru-RU" dirty="0" err="1"/>
              <a:t>жодного</a:t>
            </a:r>
            <a:r>
              <a:rPr lang="ru-RU" dirty="0"/>
              <a:t> слова,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сконцентровані</a:t>
            </a:r>
            <a:r>
              <a:rPr lang="ru-RU" dirty="0"/>
              <a:t> на </a:t>
            </a:r>
            <a:r>
              <a:rPr lang="ru-RU" dirty="0" err="1"/>
              <a:t>роботі</a:t>
            </a:r>
            <a:r>
              <a:rPr lang="ru-RU" dirty="0"/>
              <a:t> та </a:t>
            </a:r>
            <a:r>
              <a:rPr lang="ru-RU" dirty="0" err="1"/>
              <a:t>проблемі</a:t>
            </a:r>
            <a:r>
              <a:rPr lang="ru-RU" dirty="0"/>
              <a:t>, яку думками </a:t>
            </a:r>
            <a:r>
              <a:rPr lang="ru-RU" dirty="0" err="1"/>
              <a:t>кожна</a:t>
            </a:r>
            <a:r>
              <a:rPr lang="ru-RU" dirty="0"/>
              <a:t> </a:t>
            </a:r>
            <a:r>
              <a:rPr lang="ru-RU" dirty="0" err="1"/>
              <a:t>жінка</a:t>
            </a:r>
            <a:r>
              <a:rPr lang="ru-RU" dirty="0"/>
              <a:t> </a:t>
            </a:r>
            <a:r>
              <a:rPr lang="ru-RU" dirty="0" err="1"/>
              <a:t>вирішувала</a:t>
            </a:r>
            <a:r>
              <a:rPr lang="ru-RU" dirty="0"/>
              <a:t> і </a:t>
            </a:r>
            <a:r>
              <a:rPr lang="ru-RU" dirty="0" err="1"/>
              <a:t>вкладала</a:t>
            </a:r>
            <a:r>
              <a:rPr lang="ru-RU" dirty="0"/>
              <a:t> свою </a:t>
            </a:r>
            <a:r>
              <a:rPr lang="ru-RU" dirty="0" err="1"/>
              <a:t>частку</a:t>
            </a:r>
            <a:r>
              <a:rPr lang="ru-RU" dirty="0"/>
              <a:t> </a:t>
            </a:r>
            <a:r>
              <a:rPr lang="ru-RU" dirty="0" err="1"/>
              <a:t>енергетики</a:t>
            </a:r>
            <a:r>
              <a:rPr lang="ru-RU" dirty="0"/>
              <a:t>. </a:t>
            </a:r>
            <a:r>
              <a:rPr lang="ru-RU" dirty="0" err="1"/>
              <a:t>Складені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</a:t>
            </a:r>
            <a:r>
              <a:rPr lang="ru-RU" dirty="0" err="1"/>
              <a:t>воєдино</a:t>
            </a:r>
            <a:r>
              <a:rPr lang="ru-RU" dirty="0"/>
              <a:t>, очевидно, </a:t>
            </a:r>
            <a:r>
              <a:rPr lang="ru-RU" dirty="0" err="1"/>
              <a:t>робили</a:t>
            </a:r>
            <a:r>
              <a:rPr lang="ru-RU" dirty="0"/>
              <a:t> </a:t>
            </a:r>
            <a:r>
              <a:rPr lang="ru-RU" dirty="0" err="1"/>
              <a:t>такий</a:t>
            </a:r>
            <a:r>
              <a:rPr lang="ru-RU" dirty="0"/>
              <a:t> рушник </a:t>
            </a:r>
            <a:r>
              <a:rPr lang="ru-RU" dirty="0" err="1"/>
              <a:t>унікальним</a:t>
            </a:r>
            <a:r>
              <a:rPr lang="ru-RU" dirty="0"/>
              <a:t> по </a:t>
            </a:r>
            <a:r>
              <a:rPr lang="ru-RU" dirty="0" err="1"/>
              <a:t>силі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104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268760"/>
            <a:ext cx="7772400" cy="1509712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Рушники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висіли</a:t>
            </a:r>
            <a:r>
              <a:rPr lang="ru-RU" dirty="0"/>
              <a:t> на </a:t>
            </a:r>
            <a:r>
              <a:rPr lang="ru-RU" dirty="0" err="1"/>
              <a:t>покуті</a:t>
            </a:r>
            <a:r>
              <a:rPr lang="ru-RU" dirty="0"/>
              <a:t>, святому </a:t>
            </a:r>
            <a:r>
              <a:rPr lang="ru-RU" dirty="0" err="1"/>
              <a:t>місці</a:t>
            </a:r>
            <a:r>
              <a:rPr lang="ru-RU" dirty="0"/>
              <a:t>, де </a:t>
            </a:r>
            <a:r>
              <a:rPr lang="ru-RU" dirty="0" err="1"/>
              <a:t>збирається</a:t>
            </a:r>
            <a:r>
              <a:rPr lang="ru-RU" dirty="0"/>
              <a:t> вся родина на трапезу, </a:t>
            </a:r>
            <a:r>
              <a:rPr lang="ru-RU" dirty="0" err="1"/>
              <a:t>освячуючи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молитвою. По </a:t>
            </a:r>
            <a:r>
              <a:rPr lang="ru-RU" dirty="0" err="1"/>
              <a:t>суті</a:t>
            </a:r>
            <a:r>
              <a:rPr lang="ru-RU" dirty="0"/>
              <a:t> рушники </a:t>
            </a:r>
            <a:r>
              <a:rPr lang="ru-RU" dirty="0" err="1"/>
              <a:t>виконували</a:t>
            </a:r>
            <a:r>
              <a:rPr lang="ru-RU" dirty="0"/>
              <a:t> роль тих же </a:t>
            </a:r>
            <a:r>
              <a:rPr lang="ru-RU" dirty="0" err="1"/>
              <a:t>святих</a:t>
            </a:r>
            <a:r>
              <a:rPr lang="ru-RU" dirty="0"/>
              <a:t> </a:t>
            </a:r>
            <a:r>
              <a:rPr lang="ru-RU" dirty="0" err="1"/>
              <a:t>образів</a:t>
            </a:r>
            <a:r>
              <a:rPr lang="ru-RU" dirty="0"/>
              <a:t>.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запровадженням</a:t>
            </a:r>
            <a:r>
              <a:rPr lang="ru-RU" dirty="0"/>
              <a:t> </a:t>
            </a:r>
            <a:r>
              <a:rPr lang="ru-RU" dirty="0" err="1"/>
              <a:t>християнства</a:t>
            </a:r>
            <a:r>
              <a:rPr lang="ru-RU" dirty="0"/>
              <a:t> вони не </a:t>
            </a:r>
            <a:r>
              <a:rPr lang="ru-RU" dirty="0" err="1"/>
              <a:t>зникли</a:t>
            </a:r>
            <a:r>
              <a:rPr lang="ru-RU" dirty="0"/>
              <a:t>, а разом почали </a:t>
            </a:r>
            <a:r>
              <a:rPr lang="ru-RU" dirty="0" err="1"/>
              <a:t>співіснувати</a:t>
            </a:r>
            <a:r>
              <a:rPr lang="ru-RU" dirty="0"/>
              <a:t> з </a:t>
            </a:r>
            <a:r>
              <a:rPr lang="ru-RU" dirty="0" err="1"/>
              <a:t>іконами</a:t>
            </a:r>
            <a:r>
              <a:rPr lang="ru-RU" dirty="0"/>
              <a:t>, </a:t>
            </a:r>
            <a:r>
              <a:rPr lang="ru-RU" dirty="0" err="1"/>
              <a:t>слугуючи</a:t>
            </a:r>
            <a:r>
              <a:rPr lang="ru-RU" dirty="0"/>
              <a:t> для них прикрасою. Напевно </a:t>
            </a:r>
            <a:r>
              <a:rPr lang="ru-RU" dirty="0" err="1"/>
              <a:t>відтоді</a:t>
            </a:r>
            <a:r>
              <a:rPr lang="ru-RU" dirty="0"/>
              <a:t> стало </a:t>
            </a:r>
            <a:r>
              <a:rPr lang="ru-RU" dirty="0" err="1"/>
              <a:t>применшуватись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рушника, </a:t>
            </a:r>
            <a:r>
              <a:rPr lang="ru-RU" dirty="0" err="1"/>
              <a:t>зводячись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до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декоративної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841" y="2924944"/>
            <a:ext cx="5361384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83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</TotalTime>
  <Words>1601</Words>
  <Application>Microsoft Office PowerPoint</Application>
  <PresentationFormat>Экран (4:3)</PresentationFormat>
  <Paragraphs>19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Українські рушники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Українські рушники</dc:title>
  <dc:creator>Администратор</dc:creator>
  <cp:lastModifiedBy>XTreme.ws</cp:lastModifiedBy>
  <cp:revision>4</cp:revision>
  <dcterms:created xsi:type="dcterms:W3CDTF">2013-05-19T18:16:13Z</dcterms:created>
  <dcterms:modified xsi:type="dcterms:W3CDTF">2013-05-19T18:46:42Z</dcterms:modified>
</cp:coreProperties>
</file>