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33"/>
    <a:srgbClr val="660066"/>
    <a:srgbClr val="FFFFFF"/>
    <a:srgbClr val="006666"/>
    <a:srgbClr val="009999"/>
    <a:srgbClr val="00CC99"/>
    <a:srgbClr val="330099"/>
    <a:srgbClr val="5C2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47" d="100"/>
          <a:sy n="47" d="100"/>
        </p:scale>
        <p:origin x="-128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Pt>
            <c:idx val="0"/>
            <c:bubble3D val="0"/>
            <c:explosion val="26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</c:v>
                </c:pt>
                <c:pt idx="1">
                  <c:v>Проти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0.84689999999999999</c:v>
                </c:pt>
                <c:pt idx="1">
                  <c:v>0.13880000000000001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26671964609296284"/>
          <c:y val="6.2280406343739582E-2"/>
          <c:w val="0.48328538208398297"/>
          <c:h val="9.844982501944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</c:v>
                </c:pt>
                <c:pt idx="1">
                  <c:v>Проти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0.89</c:v>
                </c:pt>
                <c:pt idx="1">
                  <c:v>9.6199999999999994E-2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31393639073341328"/>
          <c:y val="2.4250777691367627E-2"/>
          <c:w val="0.39323123641532703"/>
          <c:h val="9.8449825019442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2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</c:v>
                </c:pt>
                <c:pt idx="1">
                  <c:v>Проти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0.89910000000000001</c:v>
                </c:pt>
                <c:pt idx="1">
                  <c:v>8.7300000000000003E-2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</c:v>
                </c:pt>
                <c:pt idx="1">
                  <c:v>Проти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0.81679999999999997</c:v>
                </c:pt>
                <c:pt idx="1">
                  <c:v>0.16789999999999999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33202554891811642"/>
          <c:y val="2.4250777691367627E-2"/>
          <c:w val="0.34951577080229451"/>
          <c:h val="9.84498250194422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E9B035-BFA6-49E3-8036-D626AFC415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52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16.07.1996</a:t>
            </a:r>
            <a:endParaRPr lang="ru-RU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0520714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8F9EB-4E0D-473A-8625-E72069AD9D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2D644FF0-6F8D-4C79-A808-E68A28F897DB}" type="datetime1">
              <a:rPr lang="ru-RU"/>
              <a:pPr/>
              <a:t>27.04.2014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9B7EE5-A6DB-48B4-965F-F03BD65929C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EAC52-55F3-489C-8E90-730504A5A485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0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A32CD-3E43-483F-9585-DC2F950A7F6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C1186-B580-46AD-AD90-7A17E4CCC80C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B9857C-A593-4EDE-B34E-69A273EC2F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0D328-0C0D-4B8F-80D0-4E9042D31D1B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AF131D-3875-4B38-8550-E0125A909E5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3F09B-EC64-4374-A3F2-56FBA548856B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12CACA-563D-464D-AC11-2548B97A8F8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8A10-28CA-4A7C-BFB5-9EC8CF2F601D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9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1BF87E-2F39-4F64-A82C-E531A7263ED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B620B-BA02-454E-B524-028C57602F0C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0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68D293-75AB-4D4C-840E-4B392B2DADD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FF7A9-9C23-4B6B-AEEB-B596AD39EF6B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4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5F7555-033A-4572-B1D2-3A97C2B998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54A81-C755-4413-A20F-112087569178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8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DC5229-C90E-4DCF-8656-F42A3D504C0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7DF-39B9-450F-981B-1CE78AB5E9E0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7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EB8BFF-7929-4E85-899E-9BB7C47CBC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2B306-C40F-4450-A8BC-3A0A224B145E}" type="datetime1">
              <a:rPr lang="ru-RU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86118E2F-5E87-4AEB-B285-05D7802E1B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5A0114A5-5D13-4142-8E42-46E1C5A1E7D4}" type="datetime1">
              <a:rPr lang="ru-RU"/>
              <a:pPr/>
              <a:t>27.04.2014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29DB1DEF-F25A-4538-AD71-5B67AE952379}" type="datetime1">
              <a:rPr lang="ru-RU"/>
              <a:pPr/>
              <a:t>27.04.2014</a:t>
            </a:fld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31640" y="2204864"/>
            <a:ext cx="7398841" cy="2016224"/>
          </a:xfrm>
          <a:noFill/>
        </p:spPr>
        <p:txBody>
          <a:bodyPr/>
          <a:lstStyle/>
          <a:p>
            <a:pPr algn="ctr"/>
            <a:r>
              <a:rPr lang="uk-UA" sz="6000" dirty="0"/>
              <a:t>Всеукраїнський референдум </a:t>
            </a:r>
            <a:endParaRPr lang="ru-RU" sz="6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760640"/>
          </a:xfrm>
        </p:spPr>
        <p:txBody>
          <a:bodyPr/>
          <a:lstStyle/>
          <a:p>
            <a:r>
              <a:rPr lang="ru-RU" sz="3600" dirty="0" err="1" smtClean="0"/>
              <a:t>Чи</a:t>
            </a:r>
            <a:r>
              <a:rPr lang="ru-RU" sz="3600" dirty="0" smtClean="0"/>
              <a:t> </a:t>
            </a:r>
            <a:r>
              <a:rPr lang="ru-RU" sz="3600" dirty="0" err="1"/>
              <a:t>згодні</a:t>
            </a:r>
            <a:r>
              <a:rPr lang="ru-RU" sz="3600" dirty="0"/>
              <a:t> Ви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зменшенням</a:t>
            </a:r>
            <a:r>
              <a:rPr lang="ru-RU" sz="3600" dirty="0"/>
              <a:t> </a:t>
            </a:r>
            <a:r>
              <a:rPr lang="ru-RU" sz="3600" dirty="0" err="1"/>
              <a:t>загальної</a:t>
            </a:r>
            <a:r>
              <a:rPr lang="ru-RU" sz="3600" dirty="0"/>
              <a:t> </a:t>
            </a:r>
            <a:r>
              <a:rPr lang="ru-RU" sz="3600" dirty="0" err="1"/>
              <a:t>кількості</a:t>
            </a:r>
            <a:r>
              <a:rPr lang="ru-RU" sz="3600" dirty="0"/>
              <a:t> </a:t>
            </a:r>
            <a:r>
              <a:rPr lang="ru-RU" sz="3600" dirty="0" err="1"/>
              <a:t>народних</a:t>
            </a:r>
            <a:r>
              <a:rPr lang="ru-RU" sz="3600" dirty="0"/>
              <a:t> </a:t>
            </a:r>
            <a:r>
              <a:rPr lang="ru-RU" sz="3600" dirty="0" err="1"/>
              <a:t>депутатів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 з 450 до 300 і </a:t>
            </a:r>
            <a:r>
              <a:rPr lang="ru-RU" sz="3600" dirty="0" err="1"/>
              <a:t>пов'язаною</a:t>
            </a:r>
            <a:r>
              <a:rPr lang="ru-RU" sz="3600" dirty="0"/>
              <a:t> з </a:t>
            </a:r>
            <a:r>
              <a:rPr lang="ru-RU" sz="3600" dirty="0" err="1"/>
              <a:t>цим</a:t>
            </a:r>
            <a:r>
              <a:rPr lang="ru-RU" sz="3600" dirty="0"/>
              <a:t> </a:t>
            </a:r>
            <a:r>
              <a:rPr lang="ru-RU" sz="3600" dirty="0" err="1"/>
              <a:t>заміною</a:t>
            </a:r>
            <a:r>
              <a:rPr lang="ru-RU" sz="3600" dirty="0"/>
              <a:t> у </a:t>
            </a:r>
            <a:r>
              <a:rPr lang="ru-RU" sz="3600" dirty="0" err="1"/>
              <a:t>частині</a:t>
            </a:r>
            <a:r>
              <a:rPr lang="ru-RU" sz="3600" dirty="0"/>
              <a:t> </a:t>
            </a:r>
            <a:r>
              <a:rPr lang="ru-RU" sz="3600" dirty="0" err="1"/>
              <a:t>першій</a:t>
            </a:r>
            <a:r>
              <a:rPr lang="ru-RU" sz="3600" dirty="0"/>
              <a:t> </a:t>
            </a:r>
            <a:r>
              <a:rPr lang="ru-RU" sz="3600" dirty="0" err="1"/>
              <a:t>статті</a:t>
            </a:r>
            <a:r>
              <a:rPr lang="ru-RU" sz="3600" dirty="0"/>
              <a:t> 76 </a:t>
            </a:r>
            <a:r>
              <a:rPr lang="ru-RU" sz="3600" dirty="0" err="1"/>
              <a:t>Конституції</a:t>
            </a:r>
            <a:r>
              <a:rPr lang="ru-RU" sz="3600" dirty="0"/>
              <a:t> </a:t>
            </a:r>
            <a:r>
              <a:rPr lang="ru-RU" sz="3600" dirty="0" err="1"/>
              <a:t>України</a:t>
            </a:r>
            <a:r>
              <a:rPr lang="ru-RU" sz="3600" dirty="0"/>
              <a:t> </a:t>
            </a:r>
            <a:r>
              <a:rPr lang="ru-RU" sz="3600" dirty="0" err="1"/>
              <a:t>слів</a:t>
            </a:r>
            <a:r>
              <a:rPr lang="ru-RU" sz="3600" dirty="0"/>
              <a:t> «</a:t>
            </a:r>
            <a:r>
              <a:rPr lang="ru-RU" sz="3600" dirty="0" err="1"/>
              <a:t>чотириста</a:t>
            </a:r>
            <a:r>
              <a:rPr lang="ru-RU" sz="3600" dirty="0"/>
              <a:t> </a:t>
            </a:r>
            <a:r>
              <a:rPr lang="ru-RU" sz="3600" dirty="0" err="1"/>
              <a:t>п'ятдесят</a:t>
            </a:r>
            <a:r>
              <a:rPr lang="ru-RU" sz="3600" dirty="0"/>
              <a:t>» на слово «триста»,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внесенням</a:t>
            </a:r>
            <a:r>
              <a:rPr lang="ru-RU" sz="3600" dirty="0"/>
              <a:t> </a:t>
            </a:r>
            <a:r>
              <a:rPr lang="ru-RU" sz="3600" dirty="0" err="1"/>
              <a:t>відповідних</a:t>
            </a:r>
            <a:r>
              <a:rPr lang="ru-RU" sz="3600" dirty="0"/>
              <a:t> </a:t>
            </a:r>
            <a:r>
              <a:rPr lang="ru-RU" sz="3600" dirty="0" err="1"/>
              <a:t>змін</a:t>
            </a:r>
            <a:r>
              <a:rPr lang="ru-RU" sz="3600" dirty="0"/>
              <a:t> до </a:t>
            </a:r>
            <a:r>
              <a:rPr lang="ru-RU" sz="3600" dirty="0" err="1"/>
              <a:t>виборчого</a:t>
            </a:r>
            <a:r>
              <a:rPr lang="ru-RU" sz="3600" dirty="0"/>
              <a:t> </a:t>
            </a:r>
            <a:r>
              <a:rPr lang="ru-RU" sz="3600" dirty="0" err="1"/>
              <a:t>законодавства</a:t>
            </a:r>
            <a:r>
              <a:rPr lang="ru-RU" sz="3600" dirty="0"/>
              <a:t>?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375852"/>
              </p:ext>
            </p:extLst>
          </p:nvPr>
        </p:nvGraphicFramePr>
        <p:xfrm>
          <a:off x="323528" y="476672"/>
          <a:ext cx="8406953" cy="582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6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760640"/>
          </a:xfrm>
        </p:spPr>
        <p:txBody>
          <a:bodyPr/>
          <a:lstStyle/>
          <a:p>
            <a:r>
              <a:rPr lang="uk-UA" sz="3600" dirty="0"/>
              <a:t>Чи підтримуєте Ви необхідність формування двопалатного парламенту в Україні, одна з палат якого представляла б інтереси регіонів України і сприяла б їх реалізації, та внесення відповідних змін до Конституції України і виборчого законодавства? 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0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144931"/>
              </p:ext>
            </p:extLst>
          </p:nvPr>
        </p:nvGraphicFramePr>
        <p:xfrm>
          <a:off x="323528" y="548680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8200"/>
            <a:ext cx="7474024" cy="790600"/>
          </a:xfrm>
        </p:spPr>
        <p:txBody>
          <a:bodyPr/>
          <a:lstStyle/>
          <a:p>
            <a:pPr algn="ctr"/>
            <a:r>
              <a:rPr lang="ru-RU" b="1" dirty="0" err="1"/>
              <a:t>Україна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референдуму: </a:t>
            </a:r>
            <a:r>
              <a:rPr lang="ru-RU" b="1" dirty="0" err="1"/>
              <a:t>результати</a:t>
            </a:r>
            <a:r>
              <a:rPr lang="ru-RU" b="1" dirty="0"/>
              <a:t> та </a:t>
            </a:r>
            <a:r>
              <a:rPr lang="ru-RU" b="1" dirty="0" err="1"/>
              <a:t>наслідки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1747"/>
            <a:ext cx="5976664" cy="44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8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801616" cy="5626596"/>
          </a:xfrm>
        </p:spPr>
        <p:txBody>
          <a:bodyPr/>
          <a:lstStyle/>
          <a:p>
            <a:pPr algn="ctr"/>
            <a:r>
              <a:rPr lang="ru-RU" b="1" dirty="0"/>
              <a:t>Проблема </a:t>
            </a:r>
            <a:r>
              <a:rPr lang="ru-RU" b="1" dirty="0" err="1"/>
              <a:t>легітимності</a:t>
            </a:r>
            <a:r>
              <a:rPr lang="ru-RU" b="1" dirty="0"/>
              <a:t> </a:t>
            </a:r>
            <a:r>
              <a:rPr lang="ru-RU" b="1" dirty="0" err="1"/>
              <a:t>всеукраїнського</a:t>
            </a:r>
            <a:r>
              <a:rPr lang="ru-RU" b="1" dirty="0"/>
              <a:t> референдуму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5111"/>
            <a:ext cx="4752528" cy="57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0" y="529611"/>
            <a:ext cx="8388324" cy="575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86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8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4798" y="548680"/>
            <a:ext cx="2657689" cy="5760640"/>
          </a:xfrm>
        </p:spPr>
        <p:txBody>
          <a:bodyPr/>
          <a:lstStyle/>
          <a:p>
            <a:r>
              <a:rPr lang="uk-UA" dirty="0"/>
              <a:t>Всеукраїнський референдум 16 квітня 2000 року — опитування думки громадян України з приводу реформації системи державного управління.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9" y="548680"/>
            <a:ext cx="58219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3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4" y="2348880"/>
            <a:ext cx="5251746" cy="394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6" r="21175"/>
          <a:stretch/>
        </p:blipFill>
        <p:spPr bwMode="auto">
          <a:xfrm>
            <a:off x="5436096" y="548680"/>
            <a:ext cx="3314700" cy="35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4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904656" cy="57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5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79"/>
            <a:ext cx="6347759" cy="57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8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5760640"/>
          </a:xfrm>
        </p:spPr>
        <p:txBody>
          <a:bodyPr/>
          <a:lstStyle/>
          <a:p>
            <a:pPr lvl="0"/>
            <a:r>
              <a:rPr lang="uk-UA" dirty="0"/>
              <a:t>Чи підтримуєте Ви пропозиції про доповнення статті 90 Конституції України новою третьою частиною такого змісту:</a:t>
            </a:r>
            <a:endParaRPr lang="ru-RU" dirty="0"/>
          </a:p>
          <a:p>
            <a:r>
              <a:rPr lang="uk-UA" dirty="0"/>
              <a:t>«Президент України може також достроково припинити повноваження Верховної Ради України, якщо Верховна Рада України протягом одного місяця не змогла сформувати постійно діючу парламентську більшість або у разі незатвердження нею протягом трьох місяців підготовленого і поданого в установленому порядку Кабінетом Міністрів України Державного бюджету України», яка б установлювала додаткові підстави для розпуску Президентом України Верховної Ради України, та відповідне доповнення пункту 8 частини першої статті 106 Конституції України словами:«та в інших випадках, передбачених Конституцією України»?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555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19542"/>
              </p:ext>
            </p:extLst>
          </p:nvPr>
        </p:nvGraphicFramePr>
        <p:xfrm>
          <a:off x="395536" y="548680"/>
          <a:ext cx="83529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47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848872" cy="5328592"/>
          </a:xfrm>
        </p:spPr>
        <p:txBody>
          <a:bodyPr/>
          <a:lstStyle/>
          <a:p>
            <a:r>
              <a:rPr lang="ru-RU" sz="3200" dirty="0" err="1" smtClean="0"/>
              <a:t>Чи</a:t>
            </a:r>
            <a:r>
              <a:rPr lang="ru-RU" sz="3200" dirty="0" smtClean="0"/>
              <a:t> </a:t>
            </a:r>
            <a:r>
              <a:rPr lang="ru-RU" sz="3200" dirty="0" err="1"/>
              <a:t>згодні</a:t>
            </a:r>
            <a:r>
              <a:rPr lang="ru-RU" sz="3200" dirty="0"/>
              <a:t> Ви з </a:t>
            </a:r>
            <a:r>
              <a:rPr lang="ru-RU" sz="3200" dirty="0" err="1"/>
              <a:t>необхідністю</a:t>
            </a:r>
            <a:r>
              <a:rPr lang="ru-RU" sz="3200" dirty="0"/>
              <a:t> </a:t>
            </a:r>
            <a:r>
              <a:rPr lang="ru-RU" sz="3200" dirty="0" err="1"/>
              <a:t>обмеження</a:t>
            </a:r>
            <a:r>
              <a:rPr lang="ru-RU" sz="3200" dirty="0"/>
              <a:t> </a:t>
            </a:r>
            <a:r>
              <a:rPr lang="ru-RU" sz="3200" dirty="0" err="1"/>
              <a:t>депутатської</a:t>
            </a:r>
            <a:r>
              <a:rPr lang="ru-RU" sz="3200" dirty="0"/>
              <a:t> </a:t>
            </a:r>
            <a:r>
              <a:rPr lang="ru-RU" sz="3200" dirty="0" err="1"/>
              <a:t>недоторканності</a:t>
            </a:r>
            <a:r>
              <a:rPr lang="ru-RU" sz="3200" dirty="0"/>
              <a:t> </a:t>
            </a:r>
            <a:r>
              <a:rPr lang="ru-RU" sz="3200" dirty="0" err="1"/>
              <a:t>народних</a:t>
            </a:r>
            <a:r>
              <a:rPr lang="ru-RU" sz="3200" dirty="0"/>
              <a:t> </a:t>
            </a:r>
            <a:r>
              <a:rPr lang="ru-RU" sz="3200" dirty="0" err="1"/>
              <a:t>депутатів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і </a:t>
            </a:r>
            <a:r>
              <a:rPr lang="ru-RU" sz="3200" dirty="0" err="1"/>
              <a:t>вилученням</a:t>
            </a:r>
            <a:r>
              <a:rPr lang="ru-RU" sz="3200" dirty="0"/>
              <a:t> у </a:t>
            </a:r>
            <a:r>
              <a:rPr lang="ru-RU" sz="3200" dirty="0" err="1"/>
              <a:t>зв'язку</a:t>
            </a:r>
            <a:r>
              <a:rPr lang="ru-RU" sz="3200" dirty="0"/>
              <a:t> з </a:t>
            </a:r>
            <a:r>
              <a:rPr lang="ru-RU" sz="3200" dirty="0" err="1"/>
              <a:t>цим</a:t>
            </a:r>
            <a:r>
              <a:rPr lang="ru-RU" sz="3200" dirty="0"/>
              <a:t> </a:t>
            </a:r>
            <a:r>
              <a:rPr lang="ru-RU" sz="3200" dirty="0" err="1"/>
              <a:t>частини</a:t>
            </a:r>
            <a:r>
              <a:rPr lang="ru-RU" sz="3200" dirty="0"/>
              <a:t> </a:t>
            </a:r>
            <a:r>
              <a:rPr lang="ru-RU" sz="3200" dirty="0" err="1"/>
              <a:t>третьої</a:t>
            </a:r>
            <a:r>
              <a:rPr lang="ru-RU" sz="3200" dirty="0"/>
              <a:t> </a:t>
            </a:r>
            <a:r>
              <a:rPr lang="ru-RU" sz="3200" dirty="0" err="1"/>
              <a:t>статті</a:t>
            </a:r>
            <a:r>
              <a:rPr lang="ru-RU" sz="3200" dirty="0"/>
              <a:t> 80 </a:t>
            </a:r>
            <a:r>
              <a:rPr lang="ru-RU" sz="3200" dirty="0" err="1"/>
              <a:t>Конституції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: «</a:t>
            </a:r>
            <a:r>
              <a:rPr lang="ru-RU" sz="3200" dirty="0" err="1"/>
              <a:t>Народні</a:t>
            </a:r>
            <a:r>
              <a:rPr lang="ru-RU" sz="3200" dirty="0"/>
              <a:t> </a:t>
            </a:r>
            <a:r>
              <a:rPr lang="ru-RU" sz="3200" dirty="0" err="1"/>
              <a:t>депутати</a:t>
            </a:r>
            <a:r>
              <a:rPr lang="ru-RU" sz="3200" dirty="0"/>
              <a:t> </a:t>
            </a:r>
            <a:r>
              <a:rPr lang="ru-RU" sz="3200" dirty="0" err="1"/>
              <a:t>України</a:t>
            </a:r>
            <a:r>
              <a:rPr lang="ru-RU" sz="3200" dirty="0"/>
              <a:t> не </a:t>
            </a:r>
            <a:r>
              <a:rPr lang="ru-RU" sz="3200" dirty="0" err="1"/>
              <a:t>можуть</a:t>
            </a:r>
            <a:r>
              <a:rPr lang="ru-RU" sz="3200" dirty="0"/>
              <a:t> бути без </a:t>
            </a:r>
            <a:r>
              <a:rPr lang="ru-RU" sz="3200" dirty="0" err="1"/>
              <a:t>згоди</a:t>
            </a:r>
            <a:r>
              <a:rPr lang="ru-RU" sz="3200" dirty="0"/>
              <a:t> </a:t>
            </a:r>
            <a:r>
              <a:rPr lang="ru-RU" sz="3200" dirty="0" err="1"/>
              <a:t>Верховної</a:t>
            </a:r>
            <a:r>
              <a:rPr lang="ru-RU" sz="3200" dirty="0"/>
              <a:t> Ради </a:t>
            </a:r>
            <a:r>
              <a:rPr lang="ru-RU" sz="3200" dirty="0" err="1"/>
              <a:t>України</a:t>
            </a:r>
            <a:r>
              <a:rPr lang="ru-RU" sz="3200" dirty="0"/>
              <a:t> </a:t>
            </a:r>
            <a:r>
              <a:rPr lang="ru-RU" sz="3200" dirty="0" err="1"/>
              <a:t>притягнені</a:t>
            </a:r>
            <a:r>
              <a:rPr lang="ru-RU" sz="3200" dirty="0"/>
              <a:t> до </a:t>
            </a:r>
            <a:r>
              <a:rPr lang="ru-RU" sz="3200" dirty="0" err="1"/>
              <a:t>кримінальної</a:t>
            </a:r>
            <a:r>
              <a:rPr lang="ru-RU" sz="3200" dirty="0"/>
              <a:t> </a:t>
            </a:r>
            <a:r>
              <a:rPr lang="ru-RU" sz="3200" dirty="0" err="1"/>
              <a:t>відповідальності</a:t>
            </a:r>
            <a:r>
              <a:rPr lang="ru-RU" sz="3200" dirty="0"/>
              <a:t>, </a:t>
            </a:r>
            <a:r>
              <a:rPr lang="ru-RU" sz="3200" dirty="0" err="1"/>
              <a:t>затримані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заарештовані</a:t>
            </a:r>
            <a:r>
              <a:rPr lang="ru-RU" sz="3200" dirty="0"/>
              <a:t>»?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87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274267"/>
              </p:ext>
            </p:extLst>
          </p:nvPr>
        </p:nvGraphicFramePr>
        <p:xfrm>
          <a:off x="323528" y="548680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CC70D328-0C0D-4B8F-80D0-4E9042D31D1B}" type="datetime1">
              <a:rPr lang="ru-RU" smtClean="0"/>
              <a:pPr/>
              <a:t>27.04.2014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18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25306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210985-D3F1-4EB3-8AFF-1DC05DAB16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TS102825306</Template>
  <TotalTime>26</TotalTime>
  <Words>275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TS102825306</vt:lpstr>
      <vt:lpstr>Всеукраїнський референдум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Україна після референдуму: результати та наслідки</vt:lpstr>
      <vt:lpstr>Проблема легітимності всеукраїнського референдуму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референдум</dc:title>
  <dc:creator>Пользователь Windows</dc:creator>
  <cp:lastModifiedBy>Пользователь Windows</cp:lastModifiedBy>
  <cp:revision>3</cp:revision>
  <cp:lastPrinted>1996-03-19T21:02:48Z</cp:lastPrinted>
  <dcterms:created xsi:type="dcterms:W3CDTF">2014-04-27T13:24:33Z</dcterms:created>
  <dcterms:modified xsi:type="dcterms:W3CDTF">2014-04-27T13:50:52Z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