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28909" y="1124744"/>
            <a:ext cx="46805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67661" y="980728"/>
            <a:ext cx="36086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5"/>
                  </a:solidFill>
                  <a:prstDash val="solid"/>
                  <a:miter lim="800000"/>
                </a:ln>
                <a:solidFill>
                  <a:schemeClr val="accent5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Ideal school</a:t>
            </a:r>
            <a:endParaRPr lang="ru-RU" sz="5400" b="1" dirty="0">
              <a:ln w="18000">
                <a:solidFill>
                  <a:schemeClr val="accent5"/>
                </a:solidFill>
                <a:prstDash val="solid"/>
                <a:miter lim="800000"/>
              </a:ln>
              <a:solidFill>
                <a:schemeClr val="accent5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1589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27"/>
    </mc:Choice>
    <mc:Fallback>
      <p:transition spd="slow" advTm="45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747" y="2420888"/>
            <a:ext cx="5257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8" y="404664"/>
            <a:ext cx="4572000" cy="147732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For an experimental school in Stockholm office </a:t>
            </a:r>
            <a:r>
              <a:rPr lang="en-US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Rosan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Bosch has created interiors provide the easy assimilation of knowledge and enjoyment. Even lazy and bad students, getting them to the school, visited him with pleasure.</a:t>
            </a:r>
            <a:endParaRPr lang="ru-RU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8853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937"/>
    </mc:Choice>
    <mc:Fallback>
      <p:transition spd="slow" advTm="189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44824"/>
            <a:ext cx="5844902" cy="3898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55681" y="620688"/>
            <a:ext cx="54122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What's special education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Vittra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is that children do not separate objects, and the solution of specific learning situations that require knowledge of various kinds.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5853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354"/>
    </mc:Choice>
    <mc:Fallback>
      <p:transition spd="slow" advTm="17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76510"/>
            <a:ext cx="5904656" cy="3938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69269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Accordingly, students are divided into groups based on their personal characteristics, aptitudes and volume of basic skills.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8151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297"/>
    </mc:Choice>
    <mc:Fallback>
      <p:transition spd="slow" advTm="162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vev.ru/uploads/images/00/00/03/2012/02/07/In%20_The%20Village_Photo%20Kim%20Wend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04864"/>
            <a:ext cx="572463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8" y="8367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Area schools is about 1,900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sq.m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There is not the usual classes with tables and chairs.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6524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419"/>
    </mc:Choice>
    <mc:Fallback>
      <p:transition spd="slow" advTm="174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378834"/>
            <a:ext cx="62464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so-called laboratory - are areas designated for learning and communication in small groups of 3-4 people. Between them there is no deaf walls, furniture themselves are resonating elements. In schools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Vittra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widely used digital technology and, of course, it could not affect the design.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2492896"/>
            <a:ext cx="5257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5403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621"/>
    </mc:Choice>
    <mc:Fallback>
      <p:transition spd="slow" advTm="286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6206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For example, popular with students of the island enjoys a green object designed to work on lap-tops.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22" name="Picture 2" descr="http://vev.ru/uploads/images/00/00/03/2012/02/07/The%20organic%20_Sitting%20_Photo%20Kim%20Wendt_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55919"/>
            <a:ext cx="6578500" cy="43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9628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511"/>
    </mc:Choice>
    <mc:Fallback>
      <p:transition spd="slow" advTm="155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64483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Thus, the interior design has really become an additional tool for education.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6" name="Picture 2" descr="http://vev.ru/uploads/images/00/00/03/2012/02/07/Organic%20table_Photo%20Kim%20Wend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1"/>
            <a:ext cx="4357831" cy="290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vev.ru/uploads/images/00/00/03/2012/02/07/The%20top%20of%20_The%20Mountain_Photo%20Kim%20Wend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3692862"/>
            <a:ext cx="4213935" cy="280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vev.ru/uploads/images/00/00/03/2012/02/07/The%20multimedia%20house%20__Photo%20Kim%20Wend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768" y="1556792"/>
            <a:ext cx="4285692" cy="27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0608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605"/>
    </mc:Choice>
    <mc:Fallback>
      <p:transition spd="slow" advTm="246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61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615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61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614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638" y="692696"/>
            <a:ext cx="857183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 you </a:t>
            </a:r>
          </a:p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for attention!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4357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9|3|2.4|2.3|1.4|2.4|2.3|1|2.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194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Ксюша</dc:creator>
  <cp:lastModifiedBy>Ксюша</cp:lastModifiedBy>
  <cp:revision>8</cp:revision>
  <dcterms:created xsi:type="dcterms:W3CDTF">2013-04-02T15:13:55Z</dcterms:created>
  <dcterms:modified xsi:type="dcterms:W3CDTF">2013-04-04T14:19:44Z</dcterms:modified>
</cp:coreProperties>
</file>