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3C0F-C8E5-417E-831B-65F6D99BE556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1E7B-54D8-47BF-9948-208C5E9BAD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5393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3C0F-C8E5-417E-831B-65F6D99BE556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1E7B-54D8-47BF-9948-208C5E9BAD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22169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3C0F-C8E5-417E-831B-65F6D99BE556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1E7B-54D8-47BF-9948-208C5E9BAD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1912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3C0F-C8E5-417E-831B-65F6D99BE556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1E7B-54D8-47BF-9948-208C5E9BAD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8955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3C0F-C8E5-417E-831B-65F6D99BE556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1E7B-54D8-47BF-9948-208C5E9BAD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8248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3C0F-C8E5-417E-831B-65F6D99BE556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1E7B-54D8-47BF-9948-208C5E9BAD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74619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3C0F-C8E5-417E-831B-65F6D99BE556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1E7B-54D8-47BF-9948-208C5E9BAD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87643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3C0F-C8E5-417E-831B-65F6D99BE556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1E7B-54D8-47BF-9948-208C5E9BAD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0083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3C0F-C8E5-417E-831B-65F6D99BE556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1E7B-54D8-47BF-9948-208C5E9BAD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915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3C0F-C8E5-417E-831B-65F6D99BE556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1E7B-54D8-47BF-9948-208C5E9BAD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7088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3C0F-C8E5-417E-831B-65F6D99BE556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1E7B-54D8-47BF-9948-208C5E9BAD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5574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13C0F-C8E5-417E-831B-65F6D99BE556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51E7B-54D8-47BF-9948-208C5E9BAD8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7054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57" y="-22270"/>
            <a:ext cx="4502550" cy="378904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3" y="-38751"/>
            <a:ext cx="4644007" cy="376040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13140"/>
            <a:ext cx="4644008" cy="347789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0043" y="2932848"/>
            <a:ext cx="4633957" cy="3958184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350669" y="1610118"/>
            <a:ext cx="6298647" cy="32316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cap="all" dirty="0" err="1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  <a:t>Міжнародний</a:t>
            </a:r>
            <a:r>
              <a:rPr lang="ru-RU" sz="6600" b="1" cap="all" dirty="0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</a:p>
          <a:p>
            <a:pPr algn="ctr"/>
            <a:r>
              <a:rPr lang="ru-RU" sz="6600" b="1" cap="all" dirty="0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  <a:t>туризм</a:t>
            </a:r>
          </a:p>
          <a:p>
            <a:pPr algn="ctr"/>
            <a:r>
              <a:rPr lang="ru-RU" sz="7200" b="1" cap="all" spc="0" dirty="0" err="1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  <a:t>світу</a:t>
            </a:r>
            <a:endParaRPr lang="ru-RU" sz="7200" b="1" cap="all" spc="0" dirty="0">
              <a:ln w="0"/>
              <a:solidFill>
                <a:srgbClr val="FFFF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946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9508" cy="6877131"/>
          </a:xfrm>
        </p:spPr>
      </p:pic>
    </p:spTree>
    <p:extLst>
      <p:ext uri="{BB962C8B-B14F-4D97-AF65-F5344CB8AC3E}">
        <p14:creationId xmlns:p14="http://schemas.microsoft.com/office/powerpoint/2010/main" val="10258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304584" cy="6858000"/>
          </a:xfrm>
        </p:spPr>
      </p:pic>
    </p:spTree>
    <p:extLst>
      <p:ext uri="{BB962C8B-B14F-4D97-AF65-F5344CB8AC3E}">
        <p14:creationId xmlns:p14="http://schemas.microsoft.com/office/powerpoint/2010/main" val="293977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0"/>
            <a:ext cx="9252520" cy="6858000"/>
          </a:xfrm>
        </p:spPr>
      </p:pic>
    </p:spTree>
    <p:extLst>
      <p:ext uri="{BB962C8B-B14F-4D97-AF65-F5344CB8AC3E}">
        <p14:creationId xmlns:p14="http://schemas.microsoft.com/office/powerpoint/2010/main" val="243961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741368"/>
          </a:xfrm>
        </p:spPr>
      </p:pic>
      <p:sp>
        <p:nvSpPr>
          <p:cNvPr id="5" name="TextBox 4"/>
          <p:cNvSpPr txBox="1"/>
          <p:nvPr/>
        </p:nvSpPr>
        <p:spPr>
          <a:xfrm>
            <a:off x="1835696" y="476672"/>
            <a:ext cx="3456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i="1" u="sng" dirty="0" smtClean="0"/>
              <a:t>туризм</a:t>
            </a:r>
            <a:endParaRPr lang="uk-UA" sz="4000" b="1" i="1" u="sng" dirty="0"/>
          </a:p>
        </p:txBody>
      </p:sp>
    </p:spTree>
    <p:extLst>
      <p:ext uri="{BB962C8B-B14F-4D97-AF65-F5344CB8AC3E}">
        <p14:creationId xmlns:p14="http://schemas.microsoft.com/office/powerpoint/2010/main" val="111593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2071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237145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50</TotalTime>
  <Words>4</Words>
  <Application>Microsoft Office PowerPoint</Application>
  <PresentationFormat>Экран (4:3)</PresentationFormat>
  <Paragraphs>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WebHouse</dc:creator>
  <cp:lastModifiedBy>WebHouse</cp:lastModifiedBy>
  <cp:revision>4</cp:revision>
  <dcterms:created xsi:type="dcterms:W3CDTF">2013-12-05T18:11:57Z</dcterms:created>
  <dcterms:modified xsi:type="dcterms:W3CDTF">2013-12-05T19:02:23Z</dcterms:modified>
</cp:coreProperties>
</file>