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6552E-DE03-4396-9F00-34C023E3F9C5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03060-8EDB-411C-A483-C845F0A0E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875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wip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8843" y="116632"/>
            <a:ext cx="90051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О.Мурашко</a:t>
            </a:r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 Похорон </a:t>
            </a:r>
            <a:r>
              <a:rPr lang="ru-RU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кошового</a:t>
            </a:r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268760"/>
            <a:ext cx="6350000" cy="3860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195252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7584" y="188640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latin typeface="Corbel" pitchFamily="34" charset="0"/>
              </a:rPr>
              <a:t>Хто</a:t>
            </a:r>
            <a:r>
              <a:rPr lang="ru-RU" sz="4000" dirty="0" smtClean="0">
                <a:latin typeface="Corbel" pitchFamily="34" charset="0"/>
              </a:rPr>
              <a:t> </a:t>
            </a:r>
            <a:r>
              <a:rPr lang="ru-RU" sz="4000" dirty="0" err="1" smtClean="0">
                <a:latin typeface="Corbel" pitchFamily="34" charset="0"/>
              </a:rPr>
              <a:t>такий</a:t>
            </a:r>
            <a:r>
              <a:rPr lang="ru-RU" sz="4000" dirty="0" smtClean="0">
                <a:latin typeface="Corbel" pitchFamily="34" charset="0"/>
              </a:rPr>
              <a:t> </a:t>
            </a:r>
            <a:r>
              <a:rPr lang="ru-RU" sz="4000" dirty="0" err="1" smtClean="0">
                <a:latin typeface="Corbel" pitchFamily="34" charset="0"/>
              </a:rPr>
              <a:t>Олекс</a:t>
            </a:r>
            <a:r>
              <a:rPr lang="uk-UA" sz="4000" dirty="0" err="1" smtClean="0">
                <a:latin typeface="Corbel" pitchFamily="34" charset="0"/>
              </a:rPr>
              <a:t>андр</a:t>
            </a:r>
            <a:r>
              <a:rPr lang="uk-UA" sz="4000" dirty="0" smtClean="0">
                <a:latin typeface="Corbel" pitchFamily="34" charset="0"/>
              </a:rPr>
              <a:t> Мурашко?</a:t>
            </a:r>
            <a:endParaRPr lang="ru-RU" sz="4000" dirty="0">
              <a:latin typeface="Corb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412776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>
                <a:latin typeface="+mj-lt"/>
              </a:rPr>
              <a:t>Олекса́ндр Олекса́ндрович Мура́шко</a:t>
            </a:r>
            <a:r>
              <a:rPr lang="vi-VN" dirty="0">
                <a:latin typeface="+mj-lt"/>
              </a:rPr>
              <a:t> </a:t>
            </a:r>
            <a:r>
              <a:rPr lang="vi-VN" dirty="0" smtClean="0">
                <a:latin typeface="+mj-lt"/>
              </a:rPr>
              <a:t>(1875</a:t>
            </a:r>
            <a:r>
              <a:rPr lang="vi-VN" dirty="0">
                <a:latin typeface="+mj-lt"/>
              </a:rPr>
              <a:t> </a:t>
            </a:r>
            <a:r>
              <a:rPr lang="uk-UA" dirty="0">
                <a:latin typeface="+mj-lt"/>
              </a:rPr>
              <a:t>-</a:t>
            </a:r>
            <a:r>
              <a:rPr lang="vi-VN" dirty="0">
                <a:latin typeface="+mj-lt"/>
              </a:rPr>
              <a:t> </a:t>
            </a:r>
            <a:r>
              <a:rPr lang="vi-VN" dirty="0" smtClean="0">
                <a:latin typeface="+mj-lt"/>
              </a:rPr>
              <a:t>1919)</a:t>
            </a:r>
            <a:r>
              <a:rPr lang="vi-VN" dirty="0">
                <a:latin typeface="+mj-lt"/>
              </a:rPr>
              <a:t> — український живописець, педагог і громадський діяч</a:t>
            </a:r>
            <a:r>
              <a:rPr lang="vi-VN" dirty="0" smtClean="0">
                <a:latin typeface="+mj-lt"/>
              </a:rPr>
              <a:t>.</a:t>
            </a:r>
            <a:r>
              <a:rPr lang="uk-UA" dirty="0" smtClean="0">
                <a:latin typeface="+mj-lt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Один з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найвизначніших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українських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живописців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кінця</a:t>
            </a:r>
            <a:r>
              <a:rPr lang="ru-RU" dirty="0">
                <a:latin typeface="Arial" pitchFamily="34" charset="0"/>
                <a:cs typeface="Arial" pitchFamily="34" charset="0"/>
              </a:rPr>
              <a:t> XIX — початку ХХ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століття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+mj-lt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3275" y="2420888"/>
            <a:ext cx="2973288" cy="39960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564902"/>
            <a:ext cx="3240360" cy="36527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6576" y="1196752"/>
            <a:ext cx="3124200" cy="4762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182758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82211E-6 L -1.55677 -0.0007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847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1340768"/>
            <a:ext cx="734481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err="1"/>
              <a:t>Олександр</a:t>
            </a:r>
            <a:r>
              <a:rPr lang="ru-RU" dirty="0"/>
              <a:t> </a:t>
            </a:r>
            <a:r>
              <a:rPr lang="ru-RU" dirty="0" err="1"/>
              <a:t>Олександрович</a:t>
            </a:r>
            <a:r>
              <a:rPr lang="ru-RU" dirty="0"/>
              <a:t> Мурашко </a:t>
            </a:r>
            <a:r>
              <a:rPr lang="ru-RU" dirty="0" err="1"/>
              <a:t>народився</a:t>
            </a:r>
            <a:r>
              <a:rPr lang="ru-RU" dirty="0"/>
              <a:t> </a:t>
            </a:r>
            <a:r>
              <a:rPr lang="ru-RU" dirty="0" smtClean="0"/>
              <a:t>у</a:t>
            </a:r>
            <a:r>
              <a:rPr lang="ru-RU" dirty="0"/>
              <a:t> 1875 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/>
              <a:t>в </a:t>
            </a:r>
            <a:r>
              <a:rPr lang="ru-RU" dirty="0" err="1"/>
              <a:t>Києві</a:t>
            </a:r>
            <a:r>
              <a:rPr lang="ru-RU" dirty="0"/>
              <a:t>. До семи </a:t>
            </a:r>
            <a:r>
              <a:rPr lang="ru-RU" dirty="0" err="1"/>
              <a:t>років</a:t>
            </a:r>
            <a:r>
              <a:rPr lang="ru-RU" dirty="0"/>
              <a:t> жив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містечка</a:t>
            </a:r>
            <a:r>
              <a:rPr lang="ru-RU" dirty="0"/>
              <a:t> </a:t>
            </a:r>
            <a:r>
              <a:rPr lang="ru-RU" dirty="0" err="1"/>
              <a:t>Борзни</a:t>
            </a:r>
            <a:r>
              <a:rPr lang="ru-RU" dirty="0"/>
              <a:t> на </a:t>
            </a:r>
            <a:r>
              <a:rPr lang="ru-RU" dirty="0" err="1"/>
              <a:t>Чернігівщині</a:t>
            </a:r>
            <a:r>
              <a:rPr lang="ru-RU" dirty="0"/>
              <a:t>, де </a:t>
            </a:r>
            <a:r>
              <a:rPr lang="ru-RU" dirty="0" err="1"/>
              <a:t>виховувався</a:t>
            </a:r>
            <a:r>
              <a:rPr lang="ru-RU" dirty="0"/>
              <a:t> </a:t>
            </a:r>
            <a:r>
              <a:rPr lang="ru-RU" dirty="0" err="1"/>
              <a:t>бабусею</a:t>
            </a:r>
            <a:r>
              <a:rPr lang="ru-RU" dirty="0"/>
              <a:t>, простою </a:t>
            </a:r>
            <a:r>
              <a:rPr lang="ru-RU" dirty="0" err="1"/>
              <a:t>селянкою</a:t>
            </a:r>
            <a:r>
              <a:rPr lang="ru-RU" dirty="0"/>
              <a:t>, яка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оповідями</a:t>
            </a:r>
            <a:r>
              <a:rPr lang="ru-RU" dirty="0"/>
              <a:t> про </a:t>
            </a:r>
            <a:r>
              <a:rPr lang="ru-RU" dirty="0" err="1"/>
              <a:t>героїчні</a:t>
            </a:r>
            <a:r>
              <a:rPr lang="ru-RU" dirty="0"/>
              <a:t> </a:t>
            </a:r>
            <a:r>
              <a:rPr lang="ru-RU" dirty="0" err="1"/>
              <a:t>часи</a:t>
            </a:r>
            <a:r>
              <a:rPr lang="ru-RU" dirty="0"/>
              <a:t> </a:t>
            </a:r>
            <a:r>
              <a:rPr lang="ru-RU" dirty="0" err="1"/>
              <a:t>козацтва</a:t>
            </a:r>
            <a:r>
              <a:rPr lang="ru-RU" dirty="0"/>
              <a:t> і народною </a:t>
            </a:r>
            <a:r>
              <a:rPr lang="ru-RU" dirty="0" err="1"/>
              <a:t>мудрістю</a:t>
            </a:r>
            <a:r>
              <a:rPr lang="ru-RU" dirty="0"/>
              <a:t> </a:t>
            </a:r>
            <a:r>
              <a:rPr lang="ru-RU" dirty="0" err="1"/>
              <a:t>пробуджувала</a:t>
            </a:r>
            <a:r>
              <a:rPr lang="ru-RU" dirty="0"/>
              <a:t> в </a:t>
            </a:r>
            <a:r>
              <a:rPr lang="ru-RU" dirty="0" err="1"/>
              <a:t>дитини</a:t>
            </a:r>
            <a:r>
              <a:rPr lang="ru-RU" dirty="0"/>
              <a:t> </a:t>
            </a:r>
            <a:r>
              <a:rPr lang="ru-RU" dirty="0" err="1"/>
              <a:t>уяву</a:t>
            </a:r>
            <a:r>
              <a:rPr lang="ru-RU" dirty="0"/>
              <a:t>, </a:t>
            </a:r>
            <a:r>
              <a:rPr lang="ru-RU" dirty="0" err="1"/>
              <a:t>любов</a:t>
            </a:r>
            <a:r>
              <a:rPr lang="ru-RU" dirty="0"/>
              <a:t> до </a:t>
            </a:r>
            <a:r>
              <a:rPr lang="ru-RU" dirty="0" err="1" smtClean="0"/>
              <a:t>природи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/>
              <a:t>одруження</a:t>
            </a:r>
            <a:r>
              <a:rPr lang="ru-RU" dirty="0"/>
              <a:t> </a:t>
            </a:r>
            <a:r>
              <a:rPr lang="ru-RU" dirty="0" err="1"/>
              <a:t>матері</a:t>
            </a:r>
            <a:r>
              <a:rPr lang="ru-RU" dirty="0"/>
              <a:t>, </a:t>
            </a:r>
            <a:r>
              <a:rPr lang="ru-RU" dirty="0" err="1"/>
              <a:t>Марії</a:t>
            </a:r>
            <a:r>
              <a:rPr lang="ru-RU" dirty="0"/>
              <a:t> </a:t>
            </a:r>
            <a:r>
              <a:rPr lang="ru-RU" dirty="0" err="1"/>
              <a:t>Іванівни</a:t>
            </a:r>
            <a:r>
              <a:rPr lang="ru-RU" dirty="0"/>
              <a:t> </a:t>
            </a:r>
            <a:r>
              <a:rPr lang="ru-RU" dirty="0" err="1"/>
              <a:t>Крачковської</a:t>
            </a:r>
            <a:r>
              <a:rPr lang="ru-RU" dirty="0"/>
              <a:t>, </a:t>
            </a:r>
            <a:r>
              <a:rPr lang="ru-RU" dirty="0" err="1"/>
              <a:t>хлопець</a:t>
            </a:r>
            <a:r>
              <a:rPr lang="ru-RU" dirty="0"/>
              <a:t> </a:t>
            </a:r>
            <a:r>
              <a:rPr lang="ru-RU" dirty="0" err="1"/>
              <a:t>переїжджає</a:t>
            </a:r>
            <a:r>
              <a:rPr lang="ru-RU" dirty="0"/>
              <a:t> до </a:t>
            </a:r>
            <a:r>
              <a:rPr lang="ru-RU" dirty="0" err="1"/>
              <a:t>Чернігова</a:t>
            </a:r>
            <a:r>
              <a:rPr lang="ru-RU" dirty="0"/>
              <a:t>, де 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вітчима</a:t>
            </a:r>
            <a:r>
              <a:rPr lang="ru-RU" dirty="0"/>
              <a:t>, </a:t>
            </a:r>
            <a:r>
              <a:rPr lang="ru-RU" dirty="0" err="1"/>
              <a:t>Олександра</a:t>
            </a:r>
            <a:r>
              <a:rPr lang="ru-RU" dirty="0"/>
              <a:t> Мурашка, </a:t>
            </a:r>
            <a:r>
              <a:rPr lang="ru-RU" dirty="0" err="1"/>
              <a:t>була</a:t>
            </a:r>
            <a:r>
              <a:rPr lang="ru-RU" dirty="0"/>
              <a:t> невелика </a:t>
            </a:r>
            <a:r>
              <a:rPr lang="ru-RU" dirty="0" err="1"/>
              <a:t>іконописна</a:t>
            </a:r>
            <a:r>
              <a:rPr lang="ru-RU" dirty="0"/>
              <a:t> </a:t>
            </a:r>
            <a:r>
              <a:rPr lang="ru-RU" dirty="0" err="1"/>
              <a:t>майстерня</a:t>
            </a:r>
            <a:r>
              <a:rPr lang="ru-RU" dirty="0"/>
              <a:t>, заснована 1827 року. </a:t>
            </a:r>
            <a:r>
              <a:rPr lang="ru-RU" dirty="0" err="1"/>
              <a:t>Господар</a:t>
            </a:r>
            <a:r>
              <a:rPr lang="ru-RU" dirty="0"/>
              <a:t> став активно </a:t>
            </a:r>
            <a:r>
              <a:rPr lang="ru-RU" dirty="0" err="1"/>
              <a:t>залучати</a:t>
            </a:r>
            <a:r>
              <a:rPr lang="ru-RU" dirty="0"/>
              <a:t> </a:t>
            </a:r>
            <a:r>
              <a:rPr lang="ru-RU" dirty="0" err="1"/>
              <a:t>пасинка</a:t>
            </a:r>
            <a:r>
              <a:rPr lang="ru-RU" dirty="0"/>
              <a:t> до </a:t>
            </a:r>
            <a:r>
              <a:rPr lang="ru-RU" dirty="0" err="1" smtClean="0"/>
              <a:t>роботи</a:t>
            </a:r>
            <a:r>
              <a:rPr lang="ru-RU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/>
              <a:t>Восени</a:t>
            </a:r>
            <a:r>
              <a:rPr lang="ru-RU" dirty="0"/>
              <a:t> 1894 року </a:t>
            </a:r>
            <a:r>
              <a:rPr lang="ru-RU" dirty="0" err="1"/>
              <a:t>Олександр</a:t>
            </a:r>
            <a:r>
              <a:rPr lang="ru-RU" dirty="0"/>
              <a:t> Мурашко </a:t>
            </a:r>
            <a:r>
              <a:rPr lang="ru-RU" dirty="0" err="1"/>
              <a:t>вступає</a:t>
            </a:r>
            <a:r>
              <a:rPr lang="ru-RU" dirty="0"/>
              <a:t> до </a:t>
            </a:r>
            <a:r>
              <a:rPr lang="ru-RU" dirty="0" err="1"/>
              <a:t>Вищого</a:t>
            </a:r>
            <a:r>
              <a:rPr lang="ru-RU" dirty="0"/>
              <a:t> </a:t>
            </a:r>
            <a:r>
              <a:rPr lang="ru-RU" dirty="0" err="1"/>
              <a:t>художнього</a:t>
            </a:r>
            <a:r>
              <a:rPr lang="ru-RU" dirty="0"/>
              <a:t> училища при </a:t>
            </a:r>
            <a:r>
              <a:rPr lang="ru-RU" dirty="0" err="1"/>
              <a:t>Петербурзькій</a:t>
            </a:r>
            <a:r>
              <a:rPr lang="ru-RU" dirty="0"/>
              <a:t> </a:t>
            </a:r>
            <a:r>
              <a:rPr lang="ru-RU" dirty="0" err="1"/>
              <a:t>Академії</a:t>
            </a:r>
            <a:r>
              <a:rPr lang="ru-RU" dirty="0"/>
              <a:t>, а в 1896 </a:t>
            </a:r>
            <a:r>
              <a:rPr lang="ru-RU" dirty="0" err="1"/>
              <a:t>стає</a:t>
            </a:r>
            <a:r>
              <a:rPr lang="ru-RU" dirty="0"/>
              <a:t> студентом </a:t>
            </a:r>
            <a:r>
              <a:rPr lang="ru-RU" dirty="0" err="1"/>
              <a:t>майстерні</a:t>
            </a:r>
            <a:r>
              <a:rPr lang="ru-RU" dirty="0"/>
              <a:t> </a:t>
            </a:r>
            <a:r>
              <a:rPr lang="ru-RU" dirty="0" err="1"/>
              <a:t>Іллі</a:t>
            </a:r>
            <a:r>
              <a:rPr lang="ru-RU" dirty="0"/>
              <a:t> </a:t>
            </a:r>
            <a:r>
              <a:rPr lang="ru-RU" dirty="0" err="1"/>
              <a:t>Рєпіна</a:t>
            </a:r>
            <a:r>
              <a:rPr lang="ru-RU" dirty="0"/>
              <a:t>, кумира </a:t>
            </a:r>
            <a:r>
              <a:rPr lang="ru-RU" dirty="0" err="1"/>
              <a:t>петербурзької</a:t>
            </a:r>
            <a:r>
              <a:rPr lang="ru-RU" dirty="0"/>
              <a:t> </a:t>
            </a:r>
            <a:r>
              <a:rPr lang="ru-RU" dirty="0" err="1"/>
              <a:t>молоді</a:t>
            </a:r>
            <a:r>
              <a:rPr lang="ru-RU" dirty="0"/>
              <a:t>. Мурашко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товаришами</a:t>
            </a:r>
            <a:r>
              <a:rPr lang="ru-RU" dirty="0"/>
              <a:t> Борисом </a:t>
            </a:r>
            <a:r>
              <a:rPr lang="ru-RU" dirty="0" err="1"/>
              <a:t>Кустодієвим</a:t>
            </a:r>
            <a:r>
              <a:rPr lang="ru-RU" dirty="0"/>
              <a:t> </a:t>
            </a:r>
            <a:r>
              <a:rPr lang="ru-RU" dirty="0" smtClean="0"/>
              <a:t>і</a:t>
            </a:r>
            <a:r>
              <a:rPr lang="ru-RU" dirty="0"/>
              <a:t> </a:t>
            </a:r>
            <a:r>
              <a:rPr lang="ru-RU" dirty="0" err="1"/>
              <a:t>Філіпом</a:t>
            </a:r>
            <a:r>
              <a:rPr lang="ru-RU" dirty="0"/>
              <a:t> </a:t>
            </a:r>
            <a:r>
              <a:rPr lang="ru-RU" dirty="0" err="1"/>
              <a:t>Малявіним</a:t>
            </a:r>
            <a:r>
              <a:rPr lang="ru-RU" dirty="0"/>
              <a:t> </a:t>
            </a:r>
            <a:r>
              <a:rPr lang="ru-RU" dirty="0" err="1" smtClean="0"/>
              <a:t>навчалися</a:t>
            </a:r>
            <a:r>
              <a:rPr lang="ru-RU" dirty="0"/>
              <a:t> </a:t>
            </a:r>
            <a:r>
              <a:rPr lang="ru-RU" dirty="0" err="1"/>
              <a:t>гуманістичним</a:t>
            </a:r>
            <a:r>
              <a:rPr lang="ru-RU" dirty="0"/>
              <a:t> </a:t>
            </a:r>
            <a:r>
              <a:rPr lang="ru-RU" dirty="0" err="1"/>
              <a:t>ідеалам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, </a:t>
            </a:r>
            <a:r>
              <a:rPr lang="ru-RU" dirty="0" err="1"/>
              <a:t>наслідували</a:t>
            </a:r>
            <a:r>
              <a:rPr lang="ru-RU" dirty="0"/>
              <a:t> принципам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живописних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 — </a:t>
            </a:r>
            <a:r>
              <a:rPr lang="ru-RU" dirty="0" err="1"/>
              <a:t>вільній</a:t>
            </a:r>
            <a:r>
              <a:rPr lang="ru-RU" dirty="0"/>
              <a:t> </a:t>
            </a:r>
            <a:r>
              <a:rPr lang="ru-RU" dirty="0" err="1"/>
              <a:t>манері</a:t>
            </a:r>
            <a:r>
              <a:rPr lang="ru-RU" dirty="0"/>
              <a:t> письма 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пастозним</a:t>
            </a:r>
            <a:r>
              <a:rPr lang="ru-RU" dirty="0"/>
              <a:t> </a:t>
            </a:r>
            <a:r>
              <a:rPr lang="ru-RU" dirty="0" err="1"/>
              <a:t>розмашистим</a:t>
            </a:r>
            <a:r>
              <a:rPr lang="ru-RU" dirty="0"/>
              <a:t> мазком і пластичною </a:t>
            </a:r>
            <a:r>
              <a:rPr lang="ru-RU" dirty="0" err="1"/>
              <a:t>проробкою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7851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1900" y="1340768"/>
            <a:ext cx="76328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Рєпіна</a:t>
            </a:r>
            <a:r>
              <a:rPr lang="ru-RU" dirty="0"/>
              <a:t> </a:t>
            </a:r>
            <a:r>
              <a:rPr lang="ru-RU" dirty="0" err="1"/>
              <a:t>сформувався</a:t>
            </a:r>
            <a:r>
              <a:rPr lang="ru-RU" dirty="0"/>
              <a:t> талант Мурашка-портретиста, про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свідчать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ранні</a:t>
            </a:r>
            <a:r>
              <a:rPr lang="ru-RU" dirty="0"/>
              <a:t>, </a:t>
            </a:r>
            <a:r>
              <a:rPr lang="ru-RU" dirty="0" err="1"/>
              <a:t>відмічені</a:t>
            </a:r>
            <a:r>
              <a:rPr lang="ru-RU" dirty="0"/>
              <a:t> </a:t>
            </a:r>
            <a:r>
              <a:rPr lang="ru-RU" dirty="0" err="1"/>
              <a:t>високим</a:t>
            </a:r>
            <a:r>
              <a:rPr lang="ru-RU" dirty="0"/>
              <a:t>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професіоналізму</a:t>
            </a:r>
            <a:r>
              <a:rPr lang="ru-RU" dirty="0"/>
              <a:t>, твори. Одним з них є </a:t>
            </a:r>
            <a:r>
              <a:rPr lang="ru-RU" i="1" u="sng" dirty="0"/>
              <a:t>портрет </a:t>
            </a:r>
            <a:r>
              <a:rPr lang="ru-RU" i="1" u="sng" dirty="0" err="1"/>
              <a:t>Миколи</a:t>
            </a:r>
            <a:r>
              <a:rPr lang="ru-RU" i="1" u="sng" dirty="0"/>
              <a:t> Петрова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глибина</a:t>
            </a:r>
            <a:r>
              <a:rPr lang="ru-RU" dirty="0"/>
              <a:t> </a:t>
            </a:r>
            <a:r>
              <a:rPr lang="ru-RU" dirty="0" err="1"/>
              <a:t>психологічного</a:t>
            </a:r>
            <a:r>
              <a:rPr lang="ru-RU" dirty="0"/>
              <a:t> </a:t>
            </a:r>
            <a:r>
              <a:rPr lang="ru-RU" dirty="0" err="1"/>
              <a:t>трактування</a:t>
            </a:r>
            <a:r>
              <a:rPr lang="ru-RU" dirty="0"/>
              <a:t> </a:t>
            </a:r>
            <a:r>
              <a:rPr lang="ru-RU" dirty="0" err="1"/>
              <a:t>поєднана</a:t>
            </a:r>
            <a:r>
              <a:rPr lang="ru-RU" dirty="0"/>
              <a:t> з </a:t>
            </a:r>
            <a:r>
              <a:rPr lang="ru-RU" dirty="0" err="1"/>
              <a:t>динамізмом</a:t>
            </a:r>
            <a:r>
              <a:rPr lang="ru-RU" dirty="0"/>
              <a:t> </a:t>
            </a:r>
            <a:r>
              <a:rPr lang="ru-RU" dirty="0" err="1" smtClean="0"/>
              <a:t>композиції</a:t>
            </a:r>
            <a:r>
              <a:rPr lang="ru-RU" dirty="0" smtClean="0"/>
              <a:t>. </a:t>
            </a:r>
            <a:r>
              <a:rPr lang="ru-RU" dirty="0" err="1" smtClean="0"/>
              <a:t>Репінська</a:t>
            </a:r>
            <a:r>
              <a:rPr lang="ru-RU" dirty="0" smtClean="0"/>
              <a:t> </a:t>
            </a:r>
            <a:r>
              <a:rPr lang="ru-RU" dirty="0"/>
              <a:t>школа </a:t>
            </a:r>
            <a:r>
              <a:rPr lang="ru-RU" dirty="0" err="1"/>
              <a:t>поклала</a:t>
            </a:r>
            <a:r>
              <a:rPr lang="ru-RU" dirty="0"/>
              <a:t> </a:t>
            </a:r>
            <a:r>
              <a:rPr lang="ru-RU" dirty="0" err="1"/>
              <a:t>реалістичні</a:t>
            </a:r>
            <a:r>
              <a:rPr lang="ru-RU" dirty="0"/>
              <a:t> 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 Мурашка. До </a:t>
            </a:r>
            <a:r>
              <a:rPr lang="ru-RU" dirty="0" err="1"/>
              <a:t>яких</a:t>
            </a:r>
            <a:r>
              <a:rPr lang="ru-RU" dirty="0"/>
              <a:t> живописно-</a:t>
            </a:r>
            <a:r>
              <a:rPr lang="ru-RU" dirty="0" err="1"/>
              <a:t>декоративних</a:t>
            </a:r>
            <a:r>
              <a:rPr lang="ru-RU" dirty="0"/>
              <a:t> </a:t>
            </a:r>
            <a:r>
              <a:rPr lang="ru-RU" dirty="0" err="1"/>
              <a:t>пошуків</a:t>
            </a:r>
            <a:r>
              <a:rPr lang="ru-RU" dirty="0"/>
              <a:t> не </a:t>
            </a:r>
            <a:r>
              <a:rPr lang="ru-RU" dirty="0" err="1"/>
              <a:t>звертався</a:t>
            </a:r>
            <a:r>
              <a:rPr lang="ru-RU" dirty="0"/>
              <a:t> </a:t>
            </a:r>
            <a:r>
              <a:rPr lang="ru-RU" dirty="0" err="1"/>
              <a:t>надалі</a:t>
            </a:r>
            <a:r>
              <a:rPr lang="ru-RU" dirty="0"/>
              <a:t> художник,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затверджував</a:t>
            </a:r>
            <a:r>
              <a:rPr lang="ru-RU" dirty="0"/>
              <a:t> </a:t>
            </a:r>
            <a:r>
              <a:rPr lang="ru-RU" dirty="0" err="1"/>
              <a:t>реальність</a:t>
            </a:r>
            <a:r>
              <a:rPr lang="ru-RU" dirty="0"/>
              <a:t> </a:t>
            </a:r>
            <a:r>
              <a:rPr lang="ru-RU" dirty="0" err="1"/>
              <a:t>буття</a:t>
            </a:r>
            <a:r>
              <a:rPr lang="ru-RU" dirty="0"/>
              <a:t> як </a:t>
            </a:r>
            <a:r>
              <a:rPr lang="ru-RU" dirty="0" err="1"/>
              <a:t>найвищий</a:t>
            </a:r>
            <a:r>
              <a:rPr lang="ru-RU" dirty="0"/>
              <a:t> </a:t>
            </a:r>
            <a:r>
              <a:rPr lang="ru-RU" dirty="0" err="1"/>
              <a:t>прояв</a:t>
            </a:r>
            <a:r>
              <a:rPr lang="ru-RU" dirty="0"/>
              <a:t> </a:t>
            </a:r>
            <a:r>
              <a:rPr lang="ru-RU" dirty="0" err="1"/>
              <a:t>краси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itchFamily="34" charset="0"/>
              <a:buChar char="•"/>
            </a:pPr>
            <a:endParaRPr lang="ru-RU" dirty="0"/>
          </a:p>
          <a:p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2699792" y="1628800"/>
            <a:ext cx="3810000" cy="4762500"/>
            <a:chOff x="2534076" y="1124744"/>
            <a:chExt cx="3810000" cy="4762500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4076" y="1124744"/>
              <a:ext cx="3810000" cy="47625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6" name="TextBox 5"/>
            <p:cNvSpPr txBox="1"/>
            <p:nvPr/>
          </p:nvSpPr>
          <p:spPr>
            <a:xfrm>
              <a:off x="2987824" y="5229200"/>
              <a:ext cx="30243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>
                  <a:solidFill>
                    <a:schemeClr val="bg1"/>
                  </a:solidFill>
                </a:rPr>
                <a:t>Портрет Миколи Петрова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21177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1287" y="1124744"/>
            <a:ext cx="79208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/>
              <a:t>Відвідує</a:t>
            </a:r>
            <a:r>
              <a:rPr lang="ru-RU" dirty="0" smtClean="0"/>
              <a:t> Париж .</a:t>
            </a:r>
            <a:r>
              <a:rPr lang="ru-RU" dirty="0" err="1" smtClean="0"/>
              <a:t>Поступово</a:t>
            </a:r>
            <a:r>
              <a:rPr lang="ru-RU" dirty="0" smtClean="0"/>
              <a:t>,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 smtClean="0"/>
              <a:t>вражень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і </a:t>
            </a:r>
            <a:r>
              <a:rPr lang="ru-RU" dirty="0" err="1"/>
              <a:t>побуту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побаченого</a:t>
            </a:r>
            <a:r>
              <a:rPr lang="ru-RU" dirty="0"/>
              <a:t> в музеях, на </a:t>
            </a:r>
            <a:r>
              <a:rPr lang="ru-RU" dirty="0" err="1"/>
              <a:t>виставках</a:t>
            </a:r>
            <a:r>
              <a:rPr lang="ru-RU" dirty="0"/>
              <a:t>, в </a:t>
            </a:r>
            <a:r>
              <a:rPr lang="ru-RU" dirty="0" err="1"/>
              <a:t>живопису</a:t>
            </a:r>
            <a:r>
              <a:rPr lang="ru-RU" dirty="0"/>
              <a:t> Мурашка </a:t>
            </a:r>
            <a:r>
              <a:rPr lang="ru-RU" dirty="0" err="1"/>
              <a:t>з'являються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новації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походять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основ </a:t>
            </a:r>
            <a:r>
              <a:rPr lang="ru-RU" dirty="0" err="1" smtClean="0"/>
              <a:t>імпресіонізму</a:t>
            </a:r>
            <a:r>
              <a:rPr lang="ru-RU" dirty="0" smtClean="0"/>
              <a:t>. Художник </a:t>
            </a:r>
            <a:r>
              <a:rPr lang="ru-RU" dirty="0" err="1"/>
              <a:t>прагне</a:t>
            </a:r>
            <a:r>
              <a:rPr lang="ru-RU" dirty="0"/>
              <a:t> до </a:t>
            </a:r>
            <a:r>
              <a:rPr lang="ru-RU" dirty="0" err="1"/>
              <a:t>більшої</a:t>
            </a:r>
            <a:r>
              <a:rPr lang="ru-RU" dirty="0"/>
              <a:t> </a:t>
            </a:r>
            <a:r>
              <a:rPr lang="ru-RU" dirty="0" err="1"/>
              <a:t>витонченості</a:t>
            </a:r>
            <a:r>
              <a:rPr lang="ru-RU" dirty="0"/>
              <a:t> </a:t>
            </a:r>
            <a:r>
              <a:rPr lang="ru-RU" dirty="0" err="1"/>
              <a:t>тональних</a:t>
            </a:r>
            <a:r>
              <a:rPr lang="ru-RU" dirty="0"/>
              <a:t> </a:t>
            </a:r>
            <a:r>
              <a:rPr lang="ru-RU" dirty="0" err="1"/>
              <a:t>переходів</a:t>
            </a:r>
            <a:r>
              <a:rPr lang="ru-RU" dirty="0"/>
              <a:t>,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рефлексів</a:t>
            </a:r>
            <a:r>
              <a:rPr lang="ru-RU" dirty="0"/>
              <a:t> </a:t>
            </a:r>
            <a:r>
              <a:rPr lang="ru-RU" dirty="0" err="1"/>
              <a:t>вечірнього</a:t>
            </a:r>
            <a:r>
              <a:rPr lang="ru-RU" dirty="0"/>
              <a:t> штучного </a:t>
            </a:r>
            <a:r>
              <a:rPr lang="ru-RU" dirty="0" err="1"/>
              <a:t>освітлення</a:t>
            </a:r>
            <a:r>
              <a:rPr lang="ru-RU" dirty="0"/>
              <a:t>, яке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виразні</a:t>
            </a:r>
            <a:r>
              <a:rPr lang="ru-RU" dirty="0"/>
              <a:t> </a:t>
            </a:r>
            <a:r>
              <a:rPr lang="ru-RU" dirty="0" err="1"/>
              <a:t>світові</a:t>
            </a:r>
            <a:r>
              <a:rPr lang="ru-RU" dirty="0"/>
              <a:t> </a:t>
            </a:r>
            <a:r>
              <a:rPr lang="ru-RU" dirty="0" err="1"/>
              <a:t>ефекти</a:t>
            </a:r>
            <a:r>
              <a:rPr lang="ru-RU" dirty="0"/>
              <a:t>. </a:t>
            </a:r>
            <a:r>
              <a:rPr lang="ru-RU" dirty="0" err="1"/>
              <a:t>Розуміючи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 </a:t>
            </a:r>
            <a:r>
              <a:rPr lang="ru-RU" i="1" dirty="0"/>
              <a:t>«Париж — </a:t>
            </a:r>
            <a:r>
              <a:rPr lang="ru-RU" i="1" dirty="0" err="1"/>
              <a:t>прекрасне</a:t>
            </a:r>
            <a:r>
              <a:rPr lang="ru-RU" i="1" dirty="0"/>
              <a:t> </a:t>
            </a:r>
            <a:r>
              <a:rPr lang="ru-RU" i="1" dirty="0" err="1"/>
              <a:t>місце</a:t>
            </a:r>
            <a:r>
              <a:rPr lang="ru-RU" i="1" dirty="0"/>
              <a:t> для </a:t>
            </a:r>
            <a:r>
              <a:rPr lang="ru-RU" i="1" dirty="0" err="1"/>
              <a:t>загального</a:t>
            </a:r>
            <a:r>
              <a:rPr lang="ru-RU" i="1" dirty="0"/>
              <a:t> </a:t>
            </a:r>
            <a:r>
              <a:rPr lang="ru-RU" i="1" dirty="0" err="1"/>
              <a:t>розвитку</a:t>
            </a:r>
            <a:r>
              <a:rPr lang="ru-RU" i="1" dirty="0"/>
              <a:t>, а не для </a:t>
            </a:r>
            <a:r>
              <a:rPr lang="ru-RU" i="1" dirty="0" err="1"/>
              <a:t>роботи</a:t>
            </a:r>
            <a:r>
              <a:rPr lang="ru-RU" i="1" dirty="0"/>
              <a:t>»</a:t>
            </a:r>
            <a:r>
              <a:rPr lang="ru-RU" dirty="0"/>
              <a:t>, </a:t>
            </a:r>
            <a:r>
              <a:rPr lang="ru-RU" dirty="0" err="1"/>
              <a:t>майстер</a:t>
            </a:r>
            <a:r>
              <a:rPr lang="ru-RU" dirty="0"/>
              <a:t> </a:t>
            </a:r>
            <a:r>
              <a:rPr lang="ru-RU" dirty="0" err="1"/>
              <a:t>вирушає</a:t>
            </a:r>
            <a:r>
              <a:rPr lang="ru-RU" dirty="0"/>
              <a:t> до Мюнхену, 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по-німецьки</a:t>
            </a:r>
            <a:r>
              <a:rPr lang="ru-RU" dirty="0"/>
              <a:t> </a:t>
            </a:r>
            <a:r>
              <a:rPr lang="ru-RU" dirty="0" err="1"/>
              <a:t>діловим</a:t>
            </a:r>
            <a:r>
              <a:rPr lang="ru-RU" dirty="0"/>
              <a:t> </a:t>
            </a:r>
            <a:r>
              <a:rPr lang="ru-RU" dirty="0" err="1"/>
              <a:t>художнім</a:t>
            </a:r>
            <a:r>
              <a:rPr lang="ru-RU" dirty="0"/>
              <a:t> </a:t>
            </a:r>
            <a:r>
              <a:rPr lang="ru-RU" dirty="0" err="1"/>
              <a:t>життям</a:t>
            </a:r>
            <a:r>
              <a:rPr lang="ru-RU" dirty="0"/>
              <a:t>. В </a:t>
            </a:r>
            <a:r>
              <a:rPr lang="ru-RU" dirty="0" err="1"/>
              <a:t>Німеччині</a:t>
            </a:r>
            <a:r>
              <a:rPr lang="ru-RU" dirty="0"/>
              <a:t> 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серйозно</a:t>
            </a:r>
            <a:r>
              <a:rPr lang="ru-RU" dirty="0"/>
              <a:t> </a:t>
            </a:r>
            <a:r>
              <a:rPr lang="ru-RU" dirty="0" err="1"/>
              <a:t>займається</a:t>
            </a:r>
            <a:r>
              <a:rPr lang="ru-RU" dirty="0"/>
              <a:t> </a:t>
            </a:r>
            <a:r>
              <a:rPr lang="ru-RU" dirty="0" err="1"/>
              <a:t>вдосконаленням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малюнку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знайомиться</a:t>
            </a:r>
            <a:r>
              <a:rPr lang="ru-RU" dirty="0"/>
              <a:t> з роботами </a:t>
            </a:r>
            <a:r>
              <a:rPr lang="ru-RU" dirty="0" err="1"/>
              <a:t>представників</a:t>
            </a:r>
            <a:r>
              <a:rPr lang="ru-RU" dirty="0"/>
              <a:t> </a:t>
            </a:r>
            <a:r>
              <a:rPr lang="ru-RU" i="1" dirty="0" err="1"/>
              <a:t>мюнхенської</a:t>
            </a:r>
            <a:r>
              <a:rPr lang="ru-RU" i="1" dirty="0"/>
              <a:t> </a:t>
            </a:r>
            <a:r>
              <a:rPr lang="ru-RU" i="1" dirty="0" err="1"/>
              <a:t>сецесії</a:t>
            </a:r>
            <a:r>
              <a:rPr lang="ru-RU" dirty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перебування</a:t>
            </a:r>
            <a:r>
              <a:rPr lang="ru-RU" dirty="0"/>
              <a:t> у </a:t>
            </a:r>
            <a:r>
              <a:rPr lang="ru-RU" dirty="0" err="1"/>
              <a:t>Франції</a:t>
            </a:r>
            <a:r>
              <a:rPr lang="ru-RU" dirty="0"/>
              <a:t> Мурашко </a:t>
            </a:r>
            <a:r>
              <a:rPr lang="ru-RU" dirty="0" err="1"/>
              <a:t>намагається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прийоми</a:t>
            </a:r>
            <a:r>
              <a:rPr lang="ru-RU" dirty="0"/>
              <a:t> стилю модерн — в </a:t>
            </a:r>
            <a:r>
              <a:rPr lang="ru-RU" dirty="0" err="1"/>
              <a:t>композиції</a:t>
            </a:r>
            <a:r>
              <a:rPr lang="ru-RU" dirty="0"/>
              <a:t>, в </a:t>
            </a:r>
            <a:r>
              <a:rPr lang="ru-RU" dirty="0" err="1"/>
              <a:t>формотворенні</a:t>
            </a:r>
            <a:r>
              <a:rPr lang="ru-RU" dirty="0"/>
              <a:t> </a:t>
            </a:r>
            <a:r>
              <a:rPr lang="ru-RU" dirty="0" err="1"/>
              <a:t>кольорових</a:t>
            </a:r>
            <a:r>
              <a:rPr lang="ru-RU" dirty="0"/>
              <a:t> </a:t>
            </a:r>
            <a:r>
              <a:rPr lang="ru-RU" dirty="0" err="1"/>
              <a:t>мас</a:t>
            </a:r>
            <a:r>
              <a:rPr lang="ru-RU" dirty="0"/>
              <a:t> і </a:t>
            </a:r>
            <a:r>
              <a:rPr lang="ru-RU" dirty="0" err="1"/>
              <a:t>лінійних</a:t>
            </a:r>
            <a:r>
              <a:rPr lang="ru-RU" dirty="0"/>
              <a:t> </a:t>
            </a:r>
            <a:r>
              <a:rPr lang="ru-RU" dirty="0" err="1"/>
              <a:t>ритмів</a:t>
            </a:r>
            <a:r>
              <a:rPr lang="ru-RU" dirty="0"/>
              <a:t>.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імпонують</a:t>
            </a:r>
            <a:r>
              <a:rPr lang="ru-RU" dirty="0"/>
              <a:t> </a:t>
            </a:r>
            <a:r>
              <a:rPr lang="ru-RU" dirty="0" err="1"/>
              <a:t>естетичні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стилю, </a:t>
            </a:r>
            <a:r>
              <a:rPr lang="ru-RU" dirty="0" err="1"/>
              <a:t>прагнення</a:t>
            </a:r>
            <a:r>
              <a:rPr lang="ru-RU" dirty="0"/>
              <a:t> </a:t>
            </a:r>
            <a:r>
              <a:rPr lang="ru-RU" dirty="0" err="1"/>
              <a:t>повернути</a:t>
            </a:r>
            <a:r>
              <a:rPr lang="ru-RU" dirty="0"/>
              <a:t> </a:t>
            </a:r>
            <a:r>
              <a:rPr lang="ru-RU" dirty="0" err="1"/>
              <a:t>втрачену</a:t>
            </a:r>
            <a:r>
              <a:rPr lang="ru-RU" dirty="0"/>
              <a:t> </a:t>
            </a:r>
            <a:r>
              <a:rPr lang="ru-RU" dirty="0" err="1"/>
              <a:t>імпресіоністами</a:t>
            </a:r>
            <a:r>
              <a:rPr lang="ru-RU" dirty="0"/>
              <a:t> </a:t>
            </a:r>
            <a:r>
              <a:rPr lang="ru-RU" dirty="0" err="1"/>
              <a:t>пластичну</a:t>
            </a:r>
            <a:r>
              <a:rPr lang="ru-RU" dirty="0"/>
              <a:t> </a:t>
            </a:r>
            <a:r>
              <a:rPr lang="ru-RU" dirty="0" err="1"/>
              <a:t>матеріальність</a:t>
            </a:r>
            <a:r>
              <a:rPr lang="ru-RU" dirty="0"/>
              <a:t> </a:t>
            </a:r>
            <a:r>
              <a:rPr lang="ru-RU" dirty="0" err="1"/>
              <a:t>живопису</a:t>
            </a:r>
            <a:r>
              <a:rPr lang="ru-RU" dirty="0"/>
              <a:t>. Але Мурашко </a:t>
            </a:r>
            <a:r>
              <a:rPr lang="ru-RU" dirty="0" err="1"/>
              <a:t>залишається</a:t>
            </a:r>
            <a:r>
              <a:rPr lang="ru-RU" dirty="0"/>
              <a:t> далеким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образної</a:t>
            </a:r>
            <a:r>
              <a:rPr lang="ru-RU" dirty="0"/>
              <a:t> </a:t>
            </a:r>
            <a:r>
              <a:rPr lang="ru-RU" dirty="0" err="1"/>
              <a:t>штучності</a:t>
            </a:r>
            <a:r>
              <a:rPr lang="ru-RU" dirty="0"/>
              <a:t> модерну,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міфологічно-символічних</a:t>
            </a:r>
            <a:r>
              <a:rPr lang="ru-RU" dirty="0"/>
              <a:t> </a:t>
            </a:r>
            <a:r>
              <a:rPr lang="ru-RU" dirty="0" err="1"/>
              <a:t>алегорій</a:t>
            </a:r>
            <a:r>
              <a:rPr lang="ru-RU" dirty="0"/>
              <a:t>. Художник </a:t>
            </a:r>
            <a:r>
              <a:rPr lang="ru-RU" dirty="0" err="1"/>
              <a:t>знаходить</a:t>
            </a:r>
            <a:r>
              <a:rPr lang="ru-RU" dirty="0"/>
              <a:t> свою </a:t>
            </a:r>
            <a:r>
              <a:rPr lang="ru-RU" dirty="0" err="1"/>
              <a:t>дещицю</a:t>
            </a:r>
            <a:r>
              <a:rPr lang="ru-RU" dirty="0"/>
              <a:t> </a:t>
            </a:r>
            <a:r>
              <a:rPr lang="ru-RU" dirty="0" err="1"/>
              <a:t>умовності</a:t>
            </a:r>
            <a:r>
              <a:rPr lang="ru-RU" dirty="0"/>
              <a:t> в </a:t>
            </a:r>
            <a:r>
              <a:rPr lang="ru-RU" dirty="0" err="1"/>
              <a:t>реальності</a:t>
            </a:r>
            <a:r>
              <a:rPr lang="ru-RU" dirty="0"/>
              <a:t>. За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узагальненнями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стоїть</a:t>
            </a:r>
            <a:r>
              <a:rPr lang="ru-RU" dirty="0"/>
              <a:t> </a:t>
            </a:r>
            <a:r>
              <a:rPr lang="ru-RU" dirty="0" err="1"/>
              <a:t>живий</a:t>
            </a:r>
            <a:r>
              <a:rPr lang="ru-RU" dirty="0"/>
              <a:t>, </a:t>
            </a:r>
            <a:r>
              <a:rPr lang="ru-RU" dirty="0" err="1"/>
              <a:t>невигаданий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51" y="19860"/>
            <a:ext cx="5340085" cy="40050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212976"/>
            <a:ext cx="5198705" cy="34636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91283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196769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 smtClean="0">
                <a:latin typeface="Corbel" pitchFamily="34" charset="0"/>
              </a:rPr>
              <a:t>Похорон кошового</a:t>
            </a:r>
            <a:endParaRPr lang="ru-RU" sz="4000" dirty="0">
              <a:latin typeface="Corbe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73" y="1091455"/>
            <a:ext cx="8572500" cy="56769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6173" y="1091455"/>
            <a:ext cx="428625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 </a:t>
            </a:r>
            <a:r>
              <a:rPr lang="ru-RU" dirty="0" err="1"/>
              <a:t>картині</a:t>
            </a:r>
            <a:r>
              <a:rPr lang="ru-RU" dirty="0"/>
              <a:t> «Похорон </a:t>
            </a:r>
            <a:r>
              <a:rPr lang="ru-RU" dirty="0" err="1"/>
              <a:t>кошового</a:t>
            </a:r>
            <a:r>
              <a:rPr lang="ru-RU" dirty="0"/>
              <a:t>» художник О. Мурашко </a:t>
            </a:r>
            <a:r>
              <a:rPr lang="ru-RU" dirty="0" err="1"/>
              <a:t>відтворив</a:t>
            </a:r>
            <a:r>
              <a:rPr lang="ru-RU" dirty="0"/>
              <a:t> </a:t>
            </a:r>
            <a:r>
              <a:rPr lang="ru-RU" dirty="0" err="1"/>
              <a:t>народний</a:t>
            </a:r>
            <a:r>
              <a:rPr lang="ru-RU" dirty="0"/>
              <a:t> ритуал </a:t>
            </a:r>
            <a:r>
              <a:rPr lang="ru-RU" dirty="0" err="1"/>
              <a:t>похорону</a:t>
            </a:r>
            <a:r>
              <a:rPr lang="ru-RU" dirty="0"/>
              <a:t>, </a:t>
            </a:r>
            <a:r>
              <a:rPr lang="ru-RU" dirty="0" err="1"/>
              <a:t>якого</a:t>
            </a:r>
            <a:r>
              <a:rPr lang="ru-RU" dirty="0"/>
              <a:t> строго </a:t>
            </a:r>
            <a:r>
              <a:rPr lang="ru-RU" dirty="0" err="1"/>
              <a:t>дотримувалися</a:t>
            </a:r>
            <a:r>
              <a:rPr lang="ru-RU" dirty="0"/>
              <a:t> </a:t>
            </a:r>
            <a:r>
              <a:rPr lang="ru-RU" dirty="0" err="1"/>
              <a:t>запорізькі</a:t>
            </a:r>
            <a:r>
              <a:rPr lang="ru-RU" dirty="0"/>
              <a:t> </a:t>
            </a:r>
            <a:r>
              <a:rPr lang="ru-RU" dirty="0" err="1"/>
              <a:t>козаки</a:t>
            </a:r>
            <a:r>
              <a:rPr lang="ru-RU" dirty="0"/>
              <a:t>. На </a:t>
            </a:r>
            <a:r>
              <a:rPr lang="ru-RU" dirty="0" err="1"/>
              <a:t>передньому</a:t>
            </a:r>
            <a:r>
              <a:rPr lang="ru-RU" dirty="0"/>
              <a:t> </a:t>
            </a:r>
            <a:r>
              <a:rPr lang="ru-RU" dirty="0" err="1"/>
              <a:t>плані</a:t>
            </a:r>
            <a:r>
              <a:rPr lang="ru-RU" dirty="0"/>
              <a:t> - </a:t>
            </a:r>
            <a:r>
              <a:rPr lang="ru-RU" dirty="0" err="1"/>
              <a:t>старий</a:t>
            </a:r>
            <a:r>
              <a:rPr lang="ru-RU" dirty="0"/>
              <a:t> </a:t>
            </a:r>
            <a:r>
              <a:rPr lang="ru-RU" dirty="0" err="1"/>
              <a:t>козак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попереду</a:t>
            </a:r>
            <a:r>
              <a:rPr lang="ru-RU" dirty="0"/>
              <a:t> </a:t>
            </a:r>
            <a:r>
              <a:rPr lang="ru-RU" dirty="0" err="1"/>
              <a:t>похоронної</a:t>
            </a:r>
            <a:r>
              <a:rPr lang="ru-RU" dirty="0"/>
              <a:t> </a:t>
            </a:r>
            <a:r>
              <a:rPr lang="ru-RU" dirty="0" err="1"/>
              <a:t>процесії</a:t>
            </a:r>
            <a:r>
              <a:rPr lang="ru-RU" dirty="0"/>
              <a:t> на </a:t>
            </a:r>
            <a:r>
              <a:rPr lang="ru-RU" dirty="0" err="1"/>
              <a:t>шкіряній</a:t>
            </a:r>
            <a:r>
              <a:rPr lang="ru-RU" dirty="0"/>
              <a:t> </a:t>
            </a:r>
            <a:r>
              <a:rPr lang="ru-RU" dirty="0" err="1"/>
              <a:t>подушці</a:t>
            </a:r>
            <a:r>
              <a:rPr lang="ru-RU" dirty="0"/>
              <a:t> </a:t>
            </a:r>
            <a:r>
              <a:rPr lang="ru-RU" dirty="0" err="1"/>
              <a:t>несе</a:t>
            </a:r>
            <a:r>
              <a:rPr lang="ru-RU" dirty="0"/>
              <a:t> булаву. </a:t>
            </a:r>
            <a:r>
              <a:rPr lang="ru-RU" dirty="0" err="1"/>
              <a:t>Іде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повільно</a:t>
            </a:r>
            <a:r>
              <a:rPr lang="ru-RU" dirty="0"/>
              <a:t>, </a:t>
            </a:r>
            <a:r>
              <a:rPr lang="ru-RU" dirty="0" err="1"/>
              <a:t>малими</a:t>
            </a:r>
            <a:r>
              <a:rPr lang="ru-RU" dirty="0"/>
              <a:t> </a:t>
            </a:r>
            <a:r>
              <a:rPr lang="ru-RU" dirty="0" err="1"/>
              <a:t>кроками</a:t>
            </a:r>
            <a:r>
              <a:rPr lang="ru-RU" dirty="0"/>
              <a:t>, </a:t>
            </a:r>
            <a:r>
              <a:rPr lang="ru-RU" dirty="0" err="1"/>
              <a:t>ніби</a:t>
            </a:r>
            <a:r>
              <a:rPr lang="ru-RU" dirty="0"/>
              <a:t>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величезний</a:t>
            </a:r>
            <a:r>
              <a:rPr lang="ru-RU" dirty="0"/>
              <a:t> </a:t>
            </a:r>
            <a:r>
              <a:rPr lang="ru-RU" dirty="0" err="1"/>
              <a:t>тягар</a:t>
            </a:r>
            <a:r>
              <a:rPr lang="ru-RU" dirty="0"/>
              <a:t>. </a:t>
            </a:r>
            <a:r>
              <a:rPr lang="ru-RU" dirty="0" err="1"/>
              <a:t>Трохи</a:t>
            </a:r>
            <a:r>
              <a:rPr lang="ru-RU" dirty="0"/>
              <a:t> </a:t>
            </a:r>
            <a:r>
              <a:rPr lang="ru-RU" dirty="0" err="1"/>
              <a:t>зліва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іде</a:t>
            </a:r>
            <a:r>
              <a:rPr lang="ru-RU" dirty="0"/>
              <a:t> </a:t>
            </a:r>
            <a:r>
              <a:rPr lang="ru-RU" dirty="0" err="1"/>
              <a:t>козак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, </a:t>
            </a:r>
            <a:r>
              <a:rPr lang="ru-RU" dirty="0" err="1"/>
              <a:t>можливо</a:t>
            </a:r>
            <a:r>
              <a:rPr lang="ru-RU" dirty="0"/>
              <a:t>, заступить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покійного</a:t>
            </a:r>
            <a:r>
              <a:rPr lang="ru-RU" dirty="0"/>
              <a:t>. Художник, </a:t>
            </a:r>
            <a:r>
              <a:rPr lang="ru-RU" dirty="0" err="1"/>
              <a:t>бажаючи</a:t>
            </a:r>
            <a:r>
              <a:rPr lang="ru-RU" dirty="0"/>
              <a:t> </a:t>
            </a:r>
            <a:r>
              <a:rPr lang="ru-RU" dirty="0" err="1"/>
              <a:t>привернути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, </a:t>
            </a:r>
            <a:r>
              <a:rPr lang="ru-RU" dirty="0" err="1"/>
              <a:t>освітлив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постать</a:t>
            </a:r>
            <a:r>
              <a:rPr lang="ru-RU" dirty="0"/>
              <a:t>. Козак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молодий</a:t>
            </a:r>
            <a:r>
              <a:rPr lang="ru-RU" dirty="0"/>
              <a:t>, </a:t>
            </a:r>
            <a:r>
              <a:rPr lang="ru-RU" dirty="0" err="1"/>
              <a:t>міцної</a:t>
            </a:r>
            <a:r>
              <a:rPr lang="ru-RU" dirty="0"/>
              <a:t> </a:t>
            </a:r>
            <a:r>
              <a:rPr lang="ru-RU" dirty="0" err="1"/>
              <a:t>статури</a:t>
            </a:r>
            <a:r>
              <a:rPr lang="ru-RU" dirty="0"/>
              <a:t>, </a:t>
            </a:r>
            <a:r>
              <a:rPr lang="ru-RU" dirty="0" err="1"/>
              <a:t>приємної</a:t>
            </a:r>
            <a:r>
              <a:rPr lang="ru-RU" dirty="0"/>
              <a:t> </a:t>
            </a:r>
            <a:r>
              <a:rPr lang="ru-RU" dirty="0" err="1"/>
              <a:t>зовнішності</a:t>
            </a:r>
            <a:r>
              <a:rPr lang="ru-RU" dirty="0"/>
              <a:t>. У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мужнє</a:t>
            </a:r>
            <a:r>
              <a:rPr lang="ru-RU" dirty="0"/>
              <a:t> </a:t>
            </a:r>
            <a:r>
              <a:rPr lang="ru-RU" dirty="0" err="1"/>
              <a:t>обличчя</a:t>
            </a:r>
            <a:r>
              <a:rPr lang="ru-RU" dirty="0"/>
              <a:t>, </a:t>
            </a:r>
            <a:r>
              <a:rPr lang="ru-RU" dirty="0" err="1"/>
              <a:t>засмагле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вітру</a:t>
            </a:r>
            <a:r>
              <a:rPr lang="ru-RU" dirty="0"/>
              <a:t> і </a:t>
            </a:r>
            <a:r>
              <a:rPr lang="ru-RU" dirty="0" err="1"/>
              <a:t>сонця</a:t>
            </a:r>
            <a:r>
              <a:rPr lang="ru-RU" dirty="0"/>
              <a:t>. </a:t>
            </a:r>
            <a:r>
              <a:rPr lang="ru-RU" dirty="0" err="1"/>
              <a:t>Здається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нічого</a:t>
            </a:r>
            <a:r>
              <a:rPr lang="ru-RU" dirty="0"/>
              <a:t> не </a:t>
            </a:r>
            <a:r>
              <a:rPr lang="ru-RU" dirty="0" err="1"/>
              <a:t>бачить</a:t>
            </a:r>
            <a:r>
              <a:rPr lang="ru-RU" dirty="0"/>
              <a:t> і не </a:t>
            </a:r>
            <a:r>
              <a:rPr lang="ru-RU" dirty="0" err="1"/>
              <a:t>чує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важка</a:t>
            </a:r>
            <a:r>
              <a:rPr lang="ru-RU" dirty="0"/>
              <a:t> дума </a:t>
            </a:r>
            <a:r>
              <a:rPr lang="ru-RU" dirty="0" err="1"/>
              <a:t>тривожить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душу. На </a:t>
            </a:r>
            <a:r>
              <a:rPr lang="ru-RU" dirty="0" err="1"/>
              <a:t>крок</a:t>
            </a:r>
            <a:r>
              <a:rPr lang="ru-RU" dirty="0"/>
              <a:t> </a:t>
            </a:r>
            <a:r>
              <a:rPr lang="ru-RU" dirty="0" err="1"/>
              <a:t>позаду</a:t>
            </a:r>
            <a:r>
              <a:rPr lang="ru-RU" dirty="0"/>
              <a:t> </a:t>
            </a:r>
            <a:r>
              <a:rPr lang="ru-RU" dirty="0" err="1"/>
              <a:t>несуть</a:t>
            </a:r>
            <a:r>
              <a:rPr lang="ru-RU" dirty="0"/>
              <a:t> </a:t>
            </a:r>
            <a:r>
              <a:rPr lang="ru-RU" dirty="0" err="1"/>
              <a:t>труну</a:t>
            </a:r>
            <a:r>
              <a:rPr lang="ru-RU" dirty="0"/>
              <a:t> на </a:t>
            </a:r>
            <a:r>
              <a:rPr lang="ru-RU" dirty="0" err="1"/>
              <a:t>дерев’яних</a:t>
            </a:r>
            <a:r>
              <a:rPr lang="ru-RU" dirty="0"/>
              <a:t> ношах. За </a:t>
            </a:r>
            <a:r>
              <a:rPr lang="ru-RU" dirty="0" err="1"/>
              <a:t>труною</a:t>
            </a:r>
            <a:r>
              <a:rPr lang="ru-RU" dirty="0"/>
              <a:t> - </a:t>
            </a:r>
            <a:r>
              <a:rPr lang="ru-RU" dirty="0" err="1"/>
              <a:t>чорний</a:t>
            </a:r>
            <a:r>
              <a:rPr lang="ru-RU" dirty="0"/>
              <a:t> прапор як символ </a:t>
            </a:r>
            <a:r>
              <a:rPr lang="ru-RU" dirty="0" err="1"/>
              <a:t>жалоби</a:t>
            </a:r>
            <a:r>
              <a:rPr lang="ru-RU" dirty="0"/>
              <a:t> та </a:t>
            </a:r>
            <a:r>
              <a:rPr lang="ru-RU" dirty="0" err="1"/>
              <a:t>невимовного</a:t>
            </a:r>
            <a:r>
              <a:rPr lang="ru-RU" dirty="0"/>
              <a:t> </a:t>
            </a:r>
            <a:r>
              <a:rPr lang="ru-RU" dirty="0" err="1"/>
              <a:t>смутку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5858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68 0.01041 L 0.24982 -0.2095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67" y="-1101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1124744"/>
            <a:ext cx="67687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За </a:t>
            </a:r>
            <a:r>
              <a:rPr lang="ru-RU" dirty="0" err="1"/>
              <a:t>труною</a:t>
            </a:r>
            <a:r>
              <a:rPr lang="ru-RU" dirty="0"/>
              <a:t> </a:t>
            </a:r>
            <a:r>
              <a:rPr lang="ru-RU" dirty="0" err="1"/>
              <a:t>ідуть</a:t>
            </a:r>
            <a:r>
              <a:rPr lang="ru-RU" dirty="0"/>
              <a:t> </a:t>
            </a:r>
            <a:r>
              <a:rPr lang="ru-RU" dirty="0" err="1"/>
              <a:t>козаки</a:t>
            </a:r>
            <a:r>
              <a:rPr lang="ru-RU" dirty="0"/>
              <a:t>. На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обличчях</a:t>
            </a:r>
            <a:r>
              <a:rPr lang="ru-RU" dirty="0"/>
              <a:t> </a:t>
            </a:r>
            <a:r>
              <a:rPr lang="ru-RU" dirty="0" err="1"/>
              <a:t>відбилася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скорбота</a:t>
            </a:r>
            <a:r>
              <a:rPr lang="ru-RU" dirty="0"/>
              <a:t>, а й </a:t>
            </a:r>
            <a:r>
              <a:rPr lang="ru-RU" dirty="0" err="1"/>
              <a:t>неповторні</a:t>
            </a:r>
            <a:r>
              <a:rPr lang="ru-RU" dirty="0"/>
              <a:t> </a:t>
            </a:r>
            <a:r>
              <a:rPr lang="ru-RU" dirty="0" err="1"/>
              <a:t>характерні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людей </a:t>
            </a:r>
            <a:r>
              <a:rPr lang="ru-RU" dirty="0" err="1"/>
              <a:t>сильних</a:t>
            </a:r>
            <a:r>
              <a:rPr lang="ru-RU" dirty="0"/>
              <a:t> і </a:t>
            </a:r>
            <a:r>
              <a:rPr lang="ru-RU" dirty="0" err="1"/>
              <a:t>мужніх</a:t>
            </a:r>
            <a:r>
              <a:rPr lang="ru-RU" dirty="0"/>
              <a:t>, </a:t>
            </a:r>
            <a:r>
              <a:rPr lang="ru-RU" dirty="0" err="1"/>
              <a:t>щирих</a:t>
            </a:r>
            <a:r>
              <a:rPr lang="ru-RU" dirty="0"/>
              <a:t> і </a:t>
            </a:r>
            <a:r>
              <a:rPr lang="ru-RU" dirty="0" err="1"/>
              <a:t>правдивих</a:t>
            </a:r>
            <a:r>
              <a:rPr lang="ru-RU" dirty="0"/>
              <a:t>. </a:t>
            </a:r>
            <a:r>
              <a:rPr lang="ru-RU" dirty="0" err="1"/>
              <a:t>Одягнені</a:t>
            </a:r>
            <a:r>
              <a:rPr lang="ru-RU" dirty="0"/>
              <a:t> вони </a:t>
            </a:r>
            <a:r>
              <a:rPr lang="ru-RU" dirty="0" err="1"/>
              <a:t>по-казацьки</a:t>
            </a:r>
            <a:r>
              <a:rPr lang="ru-RU" dirty="0"/>
              <a:t>: </a:t>
            </a:r>
            <a:r>
              <a:rPr lang="ru-RU" dirty="0" err="1"/>
              <a:t>шаровари</a:t>
            </a:r>
            <a:r>
              <a:rPr lang="ru-RU" dirty="0"/>
              <a:t>, </a:t>
            </a:r>
            <a:r>
              <a:rPr lang="ru-RU" dirty="0" err="1"/>
              <a:t>вишиті</a:t>
            </a:r>
            <a:r>
              <a:rPr lang="ru-RU" dirty="0"/>
              <a:t> сорочки, </a:t>
            </a:r>
            <a:r>
              <a:rPr lang="ru-RU" dirty="0" err="1"/>
              <a:t>жупани</a:t>
            </a:r>
            <a:r>
              <a:rPr lang="ru-RU" dirty="0"/>
              <a:t>, </a:t>
            </a:r>
            <a:r>
              <a:rPr lang="ru-RU" dirty="0" err="1"/>
              <a:t>чоботи-сап’янці</a:t>
            </a:r>
            <a:r>
              <a:rPr lang="ru-RU" dirty="0"/>
              <a:t>.</a:t>
            </a:r>
          </a:p>
          <a:p>
            <a:r>
              <a:rPr lang="ru-RU" dirty="0" err="1"/>
              <a:t>Похоронна</a:t>
            </a:r>
            <a:r>
              <a:rPr lang="ru-RU" dirty="0"/>
              <a:t> </a:t>
            </a:r>
            <a:r>
              <a:rPr lang="ru-RU" dirty="0" err="1"/>
              <a:t>процесія</a:t>
            </a:r>
            <a:r>
              <a:rPr lang="ru-RU" dirty="0"/>
              <a:t> </a:t>
            </a:r>
            <a:r>
              <a:rPr lang="ru-RU" dirty="0" err="1"/>
              <a:t>заповнила</a:t>
            </a:r>
            <a:r>
              <a:rPr lang="ru-RU" dirty="0"/>
              <a:t> всю </a:t>
            </a:r>
            <a:r>
              <a:rPr lang="ru-RU" dirty="0" err="1"/>
              <a:t>широку</a:t>
            </a:r>
            <a:r>
              <a:rPr lang="ru-RU" dirty="0"/>
              <a:t> долину </a:t>
            </a:r>
            <a:r>
              <a:rPr lang="ru-RU" dirty="0" err="1"/>
              <a:t>вздовж</a:t>
            </a:r>
            <a:r>
              <a:rPr lang="ru-RU" dirty="0"/>
              <a:t> старого </a:t>
            </a:r>
            <a:r>
              <a:rPr lang="ru-RU" dirty="0" err="1"/>
              <a:t>лісу</a:t>
            </a:r>
            <a:r>
              <a:rPr lang="ru-RU" dirty="0"/>
              <a:t>. </a:t>
            </a:r>
            <a:r>
              <a:rPr lang="ru-RU" dirty="0" err="1"/>
              <a:t>Темний</a:t>
            </a:r>
            <a:r>
              <a:rPr lang="ru-RU" dirty="0"/>
              <a:t> фон </a:t>
            </a:r>
            <a:r>
              <a:rPr lang="ru-RU" dirty="0" err="1"/>
              <a:t>картини</a:t>
            </a:r>
            <a:r>
              <a:rPr lang="ru-RU" dirty="0"/>
              <a:t> </a:t>
            </a:r>
            <a:r>
              <a:rPr lang="ru-RU" dirty="0" err="1"/>
              <a:t>підкреслює</a:t>
            </a:r>
            <a:r>
              <a:rPr lang="ru-RU" dirty="0"/>
              <a:t> </a:t>
            </a:r>
            <a:r>
              <a:rPr lang="ru-RU" dirty="0" err="1"/>
              <a:t>душевний</a:t>
            </a:r>
            <a:r>
              <a:rPr lang="ru-RU" dirty="0"/>
              <a:t> стан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процесії</a:t>
            </a:r>
            <a:r>
              <a:rPr lang="ru-RU" dirty="0"/>
              <a:t>. </a:t>
            </a:r>
            <a:r>
              <a:rPr lang="ru-RU" dirty="0" err="1"/>
              <a:t>Віє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неї</a:t>
            </a:r>
            <a:r>
              <a:rPr lang="ru-RU" dirty="0"/>
              <a:t> і </a:t>
            </a:r>
            <a:r>
              <a:rPr lang="ru-RU" dirty="0" err="1"/>
              <a:t>оптимізмом</a:t>
            </a:r>
            <a:r>
              <a:rPr lang="ru-RU" dirty="0"/>
              <a:t>, </a:t>
            </a:r>
            <a:r>
              <a:rPr lang="ru-RU" dirty="0" err="1"/>
              <a:t>впевненістю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справа, за яку </a:t>
            </a:r>
            <a:r>
              <a:rPr lang="ru-RU" dirty="0" err="1"/>
              <a:t>поклав</a:t>
            </a:r>
            <a:r>
              <a:rPr lang="ru-RU" dirty="0"/>
              <a:t> голову </a:t>
            </a:r>
            <a:r>
              <a:rPr lang="ru-RU" dirty="0" err="1"/>
              <a:t>кошовий</a:t>
            </a:r>
            <a:r>
              <a:rPr lang="ru-RU" dirty="0"/>
              <a:t>, не </a:t>
            </a:r>
            <a:r>
              <a:rPr lang="ru-RU" dirty="0" err="1"/>
              <a:t>загине</a:t>
            </a:r>
            <a:r>
              <a:rPr lang="ru-RU" dirty="0"/>
              <a:t>.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доведе</a:t>
            </a:r>
            <a:r>
              <a:rPr lang="ru-RU" dirty="0"/>
              <a:t> до </a:t>
            </a:r>
            <a:r>
              <a:rPr lang="ru-RU" dirty="0" err="1"/>
              <a:t>кінця</a:t>
            </a:r>
            <a:r>
              <a:rPr lang="ru-RU" dirty="0"/>
              <a:t> </a:t>
            </a:r>
            <a:r>
              <a:rPr lang="ru-RU" dirty="0" err="1"/>
              <a:t>молоде</a:t>
            </a:r>
            <a:r>
              <a:rPr lang="ru-RU" dirty="0"/>
              <a:t> </a:t>
            </a:r>
            <a:r>
              <a:rPr lang="ru-RU" dirty="0" err="1"/>
              <a:t>козацтво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789040"/>
            <a:ext cx="4502274" cy="29815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191631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</TotalTime>
  <Words>343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4</cp:revision>
  <dcterms:created xsi:type="dcterms:W3CDTF">2014-01-12T15:27:51Z</dcterms:created>
  <dcterms:modified xsi:type="dcterms:W3CDTF">2014-01-12T16:15:47Z</dcterms:modified>
</cp:coreProperties>
</file>