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7EF086-2353-4839-B204-A24A7102A3F9}" type="doc">
      <dgm:prSet loTypeId="urn:microsoft.com/office/officeart/2005/8/layout/list1" loCatId="list" qsTypeId="urn:microsoft.com/office/officeart/2005/8/quickstyle/3d3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AFBFA736-1F9D-4BA1-9847-4BE3135C1FD9}">
      <dgm:prSet phldrT="[Текст]"/>
      <dgm:spPr/>
      <dgm:t>
        <a:bodyPr/>
        <a:lstStyle/>
        <a:p>
          <a:r>
            <a:rPr lang="uk-UA" dirty="0" smtClean="0"/>
            <a:t>Глибокі структурні зрушення в економіці</a:t>
          </a:r>
          <a:endParaRPr lang="ru-RU" dirty="0"/>
        </a:p>
      </dgm:t>
    </dgm:pt>
    <dgm:pt modelId="{DBF1BA22-85EB-4FE2-AE4A-AA6CF0517669}" type="parTrans" cxnId="{D53B7DEC-1C5B-45EA-925A-76B8923DA791}">
      <dgm:prSet/>
      <dgm:spPr/>
      <dgm:t>
        <a:bodyPr/>
        <a:lstStyle/>
        <a:p>
          <a:endParaRPr lang="ru-RU"/>
        </a:p>
      </dgm:t>
    </dgm:pt>
    <dgm:pt modelId="{D9BDDAC7-6D47-4ECF-BAE9-A0E592A43F67}" type="sibTrans" cxnId="{D53B7DEC-1C5B-45EA-925A-76B8923DA791}">
      <dgm:prSet/>
      <dgm:spPr/>
      <dgm:t>
        <a:bodyPr/>
        <a:lstStyle/>
        <a:p>
          <a:endParaRPr lang="ru-RU"/>
        </a:p>
      </dgm:t>
    </dgm:pt>
    <dgm:pt modelId="{2C7E02D3-8BB5-4AC6-AC73-F5A0A8FCE504}">
      <dgm:prSet phldrT="[Текст]"/>
      <dgm:spPr/>
      <dgm:t>
        <a:bodyPr/>
        <a:lstStyle/>
        <a:p>
          <a:r>
            <a:rPr lang="uk-UA" dirty="0" smtClean="0"/>
            <a:t>Спади і кризи в економіці</a:t>
          </a:r>
          <a:endParaRPr lang="ru-RU" dirty="0"/>
        </a:p>
      </dgm:t>
    </dgm:pt>
    <dgm:pt modelId="{8C07F5DA-45AD-4C2B-A5E0-1C21535F7F32}" type="parTrans" cxnId="{06DBBC07-12BD-456B-9D2E-B6E54A2E06FF}">
      <dgm:prSet/>
      <dgm:spPr/>
      <dgm:t>
        <a:bodyPr/>
        <a:lstStyle/>
        <a:p>
          <a:endParaRPr lang="ru-RU"/>
        </a:p>
      </dgm:t>
    </dgm:pt>
    <dgm:pt modelId="{2977670C-87A9-4491-BD46-5988A9A5E288}" type="sibTrans" cxnId="{06DBBC07-12BD-456B-9D2E-B6E54A2E06FF}">
      <dgm:prSet/>
      <dgm:spPr/>
      <dgm:t>
        <a:bodyPr/>
        <a:lstStyle/>
        <a:p>
          <a:endParaRPr lang="ru-RU"/>
        </a:p>
      </dgm:t>
    </dgm:pt>
    <dgm:pt modelId="{23885F34-44C9-4459-BB43-5A2620BF10C0}">
      <dgm:prSet phldrT="[Текст]"/>
      <dgm:spPr/>
      <dgm:t>
        <a:bodyPr/>
        <a:lstStyle/>
        <a:p>
          <a:r>
            <a:rPr lang="uk-UA" dirty="0" smtClean="0"/>
            <a:t>Зміни в демографічній структурі населення</a:t>
          </a:r>
          <a:endParaRPr lang="ru-RU" dirty="0"/>
        </a:p>
      </dgm:t>
    </dgm:pt>
    <dgm:pt modelId="{761DB9FA-CB23-4612-A385-C1BA2D3E8848}" type="parTrans" cxnId="{3576D6CA-55BA-462F-A8CC-7F5B96018786}">
      <dgm:prSet/>
      <dgm:spPr/>
      <dgm:t>
        <a:bodyPr/>
        <a:lstStyle/>
        <a:p>
          <a:endParaRPr lang="ru-RU"/>
        </a:p>
      </dgm:t>
    </dgm:pt>
    <dgm:pt modelId="{B5095197-3167-42AC-9763-C1B904DDAD3C}" type="sibTrans" cxnId="{3576D6CA-55BA-462F-A8CC-7F5B96018786}">
      <dgm:prSet/>
      <dgm:spPr/>
      <dgm:t>
        <a:bodyPr/>
        <a:lstStyle/>
        <a:p>
          <a:endParaRPr lang="ru-RU"/>
        </a:p>
      </dgm:t>
    </dgm:pt>
    <dgm:pt modelId="{4E8B61DC-0E94-400C-8366-DEFE22DE36E0}">
      <dgm:prSet phldrT="[Текст]"/>
      <dgm:spPr/>
      <dgm:t>
        <a:bodyPr/>
        <a:lstStyle/>
        <a:p>
          <a:r>
            <a:rPr lang="uk-UA" dirty="0" smtClean="0"/>
            <a:t>Нерівномірне розміщення продуктивних сил</a:t>
          </a:r>
          <a:endParaRPr lang="ru-RU" dirty="0"/>
        </a:p>
      </dgm:t>
    </dgm:pt>
    <dgm:pt modelId="{A136AFAC-1649-4FB0-981B-D37900DACF2A}" type="parTrans" cxnId="{2D8171A4-0D42-413A-9B47-67045B64649D}">
      <dgm:prSet/>
      <dgm:spPr/>
      <dgm:t>
        <a:bodyPr/>
        <a:lstStyle/>
        <a:p>
          <a:endParaRPr lang="ru-RU"/>
        </a:p>
      </dgm:t>
    </dgm:pt>
    <dgm:pt modelId="{7D90FB32-B512-49EB-8340-3C6D6E3A79B6}" type="sibTrans" cxnId="{2D8171A4-0D42-413A-9B47-67045B64649D}">
      <dgm:prSet/>
      <dgm:spPr/>
      <dgm:t>
        <a:bodyPr/>
        <a:lstStyle/>
        <a:p>
          <a:endParaRPr lang="ru-RU"/>
        </a:p>
      </dgm:t>
    </dgm:pt>
    <dgm:pt modelId="{91A00C05-6BD3-44E7-8202-00AA53E99D57}">
      <dgm:prSet phldrT="[Текст]"/>
      <dgm:spPr/>
      <dgm:t>
        <a:bodyPr/>
        <a:lstStyle/>
        <a:p>
          <a:r>
            <a:rPr lang="uk-UA" dirty="0" smtClean="0"/>
            <a:t>Упровадження нових технологій</a:t>
          </a:r>
          <a:endParaRPr lang="ru-RU" dirty="0"/>
        </a:p>
      </dgm:t>
    </dgm:pt>
    <dgm:pt modelId="{E23D4AA1-FF3D-44B6-B168-03F6B34004F3}" type="parTrans" cxnId="{8A533B8E-C27E-46E7-951E-CDA042480210}">
      <dgm:prSet/>
      <dgm:spPr/>
      <dgm:t>
        <a:bodyPr/>
        <a:lstStyle/>
        <a:p>
          <a:endParaRPr lang="ru-RU"/>
        </a:p>
      </dgm:t>
    </dgm:pt>
    <dgm:pt modelId="{01AB7128-AD52-4817-87D1-B2FCB0DBBF48}" type="sibTrans" cxnId="{8A533B8E-C27E-46E7-951E-CDA042480210}">
      <dgm:prSet/>
      <dgm:spPr/>
      <dgm:t>
        <a:bodyPr/>
        <a:lstStyle/>
        <a:p>
          <a:endParaRPr lang="ru-RU"/>
        </a:p>
      </dgm:t>
    </dgm:pt>
    <dgm:pt modelId="{2557AE33-F767-446F-AADB-9BB2BEA526D9}">
      <dgm:prSet phldrT="[Текст]"/>
      <dgm:spPr/>
      <dgm:t>
        <a:bodyPr/>
        <a:lstStyle/>
        <a:p>
          <a:r>
            <a:rPr lang="uk-UA" dirty="0" smtClean="0"/>
            <a:t>Сезонні коливання рівня виробництва окремих галузей </a:t>
          </a:r>
          <a:endParaRPr lang="ru-RU" dirty="0"/>
        </a:p>
      </dgm:t>
    </dgm:pt>
    <dgm:pt modelId="{82AA7286-8818-446B-B407-77DD49ED96B2}" type="parTrans" cxnId="{5C58BCD1-14F4-4706-9A20-E0D1B8DD738C}">
      <dgm:prSet/>
      <dgm:spPr/>
      <dgm:t>
        <a:bodyPr/>
        <a:lstStyle/>
        <a:p>
          <a:endParaRPr lang="ru-RU"/>
        </a:p>
      </dgm:t>
    </dgm:pt>
    <dgm:pt modelId="{4DCD639F-EE4D-4FC6-8B5A-B3201A1958E3}" type="sibTrans" cxnId="{5C58BCD1-14F4-4706-9A20-E0D1B8DD738C}">
      <dgm:prSet/>
      <dgm:spPr/>
      <dgm:t>
        <a:bodyPr/>
        <a:lstStyle/>
        <a:p>
          <a:endParaRPr lang="ru-RU"/>
        </a:p>
      </dgm:t>
    </dgm:pt>
    <dgm:pt modelId="{1649D8A1-DBED-4687-872F-1EA9F0D505B6}" type="pres">
      <dgm:prSet presAssocID="{847EF086-2353-4839-B204-A24A7102A3F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C839BD7-D436-43C5-BE6E-0FBDA02FF162}" type="pres">
      <dgm:prSet presAssocID="{AFBFA736-1F9D-4BA1-9847-4BE3135C1FD9}" presName="parentLin" presStyleCnt="0"/>
      <dgm:spPr/>
    </dgm:pt>
    <dgm:pt modelId="{B7773EFE-B8F6-4BED-9052-FAB63586218A}" type="pres">
      <dgm:prSet presAssocID="{AFBFA736-1F9D-4BA1-9847-4BE3135C1FD9}" presName="parentLeftMargin" presStyleLbl="node1" presStyleIdx="0" presStyleCnt="6"/>
      <dgm:spPr/>
      <dgm:t>
        <a:bodyPr/>
        <a:lstStyle/>
        <a:p>
          <a:endParaRPr lang="uk-UA"/>
        </a:p>
      </dgm:t>
    </dgm:pt>
    <dgm:pt modelId="{9B3517ED-9CE1-4591-8887-50C4330A4CCE}" type="pres">
      <dgm:prSet presAssocID="{AFBFA736-1F9D-4BA1-9847-4BE3135C1FD9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F8FC6A-A31F-4122-8D08-1E2F6AFE5C9D}" type="pres">
      <dgm:prSet presAssocID="{AFBFA736-1F9D-4BA1-9847-4BE3135C1FD9}" presName="negativeSpace" presStyleCnt="0"/>
      <dgm:spPr/>
    </dgm:pt>
    <dgm:pt modelId="{A1F8D15D-2A3F-4718-95C7-A9F8A1BDBB5D}" type="pres">
      <dgm:prSet presAssocID="{AFBFA736-1F9D-4BA1-9847-4BE3135C1FD9}" presName="childText" presStyleLbl="conFgAcc1" presStyleIdx="0" presStyleCnt="6">
        <dgm:presLayoutVars>
          <dgm:bulletEnabled val="1"/>
        </dgm:presLayoutVars>
      </dgm:prSet>
      <dgm:spPr/>
    </dgm:pt>
    <dgm:pt modelId="{42011E2F-D380-4902-BC87-9BE4C74C25C9}" type="pres">
      <dgm:prSet presAssocID="{D9BDDAC7-6D47-4ECF-BAE9-A0E592A43F67}" presName="spaceBetweenRectangles" presStyleCnt="0"/>
      <dgm:spPr/>
    </dgm:pt>
    <dgm:pt modelId="{B5BD6E0C-981C-4CFD-B01A-CF5D732E0EFC}" type="pres">
      <dgm:prSet presAssocID="{2C7E02D3-8BB5-4AC6-AC73-F5A0A8FCE504}" presName="parentLin" presStyleCnt="0"/>
      <dgm:spPr/>
    </dgm:pt>
    <dgm:pt modelId="{138DA9E6-7AD6-4BA2-8DE9-305B1793B018}" type="pres">
      <dgm:prSet presAssocID="{2C7E02D3-8BB5-4AC6-AC73-F5A0A8FCE504}" presName="parentLeftMargin" presStyleLbl="node1" presStyleIdx="0" presStyleCnt="6"/>
      <dgm:spPr/>
      <dgm:t>
        <a:bodyPr/>
        <a:lstStyle/>
        <a:p>
          <a:endParaRPr lang="uk-UA"/>
        </a:p>
      </dgm:t>
    </dgm:pt>
    <dgm:pt modelId="{B1234E5C-190C-4988-9C33-194FCE8D57BD}" type="pres">
      <dgm:prSet presAssocID="{2C7E02D3-8BB5-4AC6-AC73-F5A0A8FCE504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B09B5A0-3B51-4036-8F9C-34C2BF038D32}" type="pres">
      <dgm:prSet presAssocID="{2C7E02D3-8BB5-4AC6-AC73-F5A0A8FCE504}" presName="negativeSpace" presStyleCnt="0"/>
      <dgm:spPr/>
    </dgm:pt>
    <dgm:pt modelId="{E5BF16E8-3633-4E9F-8C3B-962D0F3FADA7}" type="pres">
      <dgm:prSet presAssocID="{2C7E02D3-8BB5-4AC6-AC73-F5A0A8FCE504}" presName="childText" presStyleLbl="conFgAcc1" presStyleIdx="1" presStyleCnt="6">
        <dgm:presLayoutVars>
          <dgm:bulletEnabled val="1"/>
        </dgm:presLayoutVars>
      </dgm:prSet>
      <dgm:spPr/>
    </dgm:pt>
    <dgm:pt modelId="{10EC403D-0482-4FF6-997F-A626FA61DD72}" type="pres">
      <dgm:prSet presAssocID="{2977670C-87A9-4491-BD46-5988A9A5E288}" presName="spaceBetweenRectangles" presStyleCnt="0"/>
      <dgm:spPr/>
    </dgm:pt>
    <dgm:pt modelId="{2D60850D-3310-4E7A-94F9-44838C7AD6D0}" type="pres">
      <dgm:prSet presAssocID="{23885F34-44C9-4459-BB43-5A2620BF10C0}" presName="parentLin" presStyleCnt="0"/>
      <dgm:spPr/>
    </dgm:pt>
    <dgm:pt modelId="{64797562-A2AC-48DA-AD42-3E3C9CAC48B2}" type="pres">
      <dgm:prSet presAssocID="{23885F34-44C9-4459-BB43-5A2620BF10C0}" presName="parentLeftMargin" presStyleLbl="node1" presStyleIdx="1" presStyleCnt="6"/>
      <dgm:spPr/>
      <dgm:t>
        <a:bodyPr/>
        <a:lstStyle/>
        <a:p>
          <a:endParaRPr lang="uk-UA"/>
        </a:p>
      </dgm:t>
    </dgm:pt>
    <dgm:pt modelId="{B1354036-2BDC-407F-91F4-11D3E9E5AE29}" type="pres">
      <dgm:prSet presAssocID="{23885F34-44C9-4459-BB43-5A2620BF10C0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32C67B-BB0F-4824-B6F1-1A7CFC1A63DF}" type="pres">
      <dgm:prSet presAssocID="{23885F34-44C9-4459-BB43-5A2620BF10C0}" presName="negativeSpace" presStyleCnt="0"/>
      <dgm:spPr/>
    </dgm:pt>
    <dgm:pt modelId="{B1DBEBF3-B9C5-470D-8E7C-1B9034BB8A16}" type="pres">
      <dgm:prSet presAssocID="{23885F34-44C9-4459-BB43-5A2620BF10C0}" presName="childText" presStyleLbl="conFgAcc1" presStyleIdx="2" presStyleCnt="6">
        <dgm:presLayoutVars>
          <dgm:bulletEnabled val="1"/>
        </dgm:presLayoutVars>
      </dgm:prSet>
      <dgm:spPr/>
    </dgm:pt>
    <dgm:pt modelId="{37E85F18-38A1-4E46-B41B-64FD43CB3579}" type="pres">
      <dgm:prSet presAssocID="{B5095197-3167-42AC-9763-C1B904DDAD3C}" presName="spaceBetweenRectangles" presStyleCnt="0"/>
      <dgm:spPr/>
    </dgm:pt>
    <dgm:pt modelId="{4840C7EA-9F94-487E-A612-8F46B271EB76}" type="pres">
      <dgm:prSet presAssocID="{4E8B61DC-0E94-400C-8366-DEFE22DE36E0}" presName="parentLin" presStyleCnt="0"/>
      <dgm:spPr/>
    </dgm:pt>
    <dgm:pt modelId="{04B482A4-BD59-49C1-B4EE-2778AA65818A}" type="pres">
      <dgm:prSet presAssocID="{4E8B61DC-0E94-400C-8366-DEFE22DE36E0}" presName="parentLeftMargin" presStyleLbl="node1" presStyleIdx="2" presStyleCnt="6"/>
      <dgm:spPr/>
      <dgm:t>
        <a:bodyPr/>
        <a:lstStyle/>
        <a:p>
          <a:endParaRPr lang="uk-UA"/>
        </a:p>
      </dgm:t>
    </dgm:pt>
    <dgm:pt modelId="{F553E5AF-BAEB-4182-A070-B382FD774288}" type="pres">
      <dgm:prSet presAssocID="{4E8B61DC-0E94-400C-8366-DEFE22DE36E0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3EA009-F10A-4125-AB93-E9924CD6A91A}" type="pres">
      <dgm:prSet presAssocID="{4E8B61DC-0E94-400C-8366-DEFE22DE36E0}" presName="negativeSpace" presStyleCnt="0"/>
      <dgm:spPr/>
    </dgm:pt>
    <dgm:pt modelId="{03A43104-79FE-452A-9FC2-DADDF6328B71}" type="pres">
      <dgm:prSet presAssocID="{4E8B61DC-0E94-400C-8366-DEFE22DE36E0}" presName="childText" presStyleLbl="conFgAcc1" presStyleIdx="3" presStyleCnt="6">
        <dgm:presLayoutVars>
          <dgm:bulletEnabled val="1"/>
        </dgm:presLayoutVars>
      </dgm:prSet>
      <dgm:spPr/>
    </dgm:pt>
    <dgm:pt modelId="{8B4F78AB-5830-4566-8A68-484EB2931479}" type="pres">
      <dgm:prSet presAssocID="{7D90FB32-B512-49EB-8340-3C6D6E3A79B6}" presName="spaceBetweenRectangles" presStyleCnt="0"/>
      <dgm:spPr/>
    </dgm:pt>
    <dgm:pt modelId="{5251C143-52A2-48A1-BE12-4E8BF946A0BF}" type="pres">
      <dgm:prSet presAssocID="{91A00C05-6BD3-44E7-8202-00AA53E99D57}" presName="parentLin" presStyleCnt="0"/>
      <dgm:spPr/>
    </dgm:pt>
    <dgm:pt modelId="{4F9B6ED3-1191-482C-B74A-3607CE3FF31C}" type="pres">
      <dgm:prSet presAssocID="{91A00C05-6BD3-44E7-8202-00AA53E99D57}" presName="parentLeftMargin" presStyleLbl="node1" presStyleIdx="3" presStyleCnt="6"/>
      <dgm:spPr/>
      <dgm:t>
        <a:bodyPr/>
        <a:lstStyle/>
        <a:p>
          <a:endParaRPr lang="uk-UA"/>
        </a:p>
      </dgm:t>
    </dgm:pt>
    <dgm:pt modelId="{90134DC4-83CC-49B6-84C5-1C6671D18C39}" type="pres">
      <dgm:prSet presAssocID="{91A00C05-6BD3-44E7-8202-00AA53E99D57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ED0365C-DA4E-4D31-A181-44B1FDE75E29}" type="pres">
      <dgm:prSet presAssocID="{91A00C05-6BD3-44E7-8202-00AA53E99D57}" presName="negativeSpace" presStyleCnt="0"/>
      <dgm:spPr/>
    </dgm:pt>
    <dgm:pt modelId="{83C99D49-0360-4E1C-A0E3-4843F570ABE7}" type="pres">
      <dgm:prSet presAssocID="{91A00C05-6BD3-44E7-8202-00AA53E99D57}" presName="childText" presStyleLbl="conFgAcc1" presStyleIdx="4" presStyleCnt="6">
        <dgm:presLayoutVars>
          <dgm:bulletEnabled val="1"/>
        </dgm:presLayoutVars>
      </dgm:prSet>
      <dgm:spPr/>
    </dgm:pt>
    <dgm:pt modelId="{2E68EFC0-F35A-4CED-8348-12D49ECA574D}" type="pres">
      <dgm:prSet presAssocID="{01AB7128-AD52-4817-87D1-B2FCB0DBBF48}" presName="spaceBetweenRectangles" presStyleCnt="0"/>
      <dgm:spPr/>
    </dgm:pt>
    <dgm:pt modelId="{FB0E1737-7EFD-4A30-89C3-33BF592268FD}" type="pres">
      <dgm:prSet presAssocID="{2557AE33-F767-446F-AADB-9BB2BEA526D9}" presName="parentLin" presStyleCnt="0"/>
      <dgm:spPr/>
    </dgm:pt>
    <dgm:pt modelId="{36CA3FF1-9CCE-405C-A6D1-1539D8025A99}" type="pres">
      <dgm:prSet presAssocID="{2557AE33-F767-446F-AADB-9BB2BEA526D9}" presName="parentLeftMargin" presStyleLbl="node1" presStyleIdx="4" presStyleCnt="6"/>
      <dgm:spPr/>
      <dgm:t>
        <a:bodyPr/>
        <a:lstStyle/>
        <a:p>
          <a:endParaRPr lang="uk-UA"/>
        </a:p>
      </dgm:t>
    </dgm:pt>
    <dgm:pt modelId="{35AC02D8-3A61-41DE-8FAB-4A13C3628C76}" type="pres">
      <dgm:prSet presAssocID="{2557AE33-F767-446F-AADB-9BB2BEA526D9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3A21BA-5448-4BFE-A0C7-62857C0E5CBF}" type="pres">
      <dgm:prSet presAssocID="{2557AE33-F767-446F-AADB-9BB2BEA526D9}" presName="negativeSpace" presStyleCnt="0"/>
      <dgm:spPr/>
    </dgm:pt>
    <dgm:pt modelId="{EB9EAE1C-6A76-46D4-BA39-B54476A5C469}" type="pres">
      <dgm:prSet presAssocID="{2557AE33-F767-446F-AADB-9BB2BEA526D9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E3D2EF47-0053-4B49-9142-7F99134A90BB}" type="presOf" srcId="{AFBFA736-1F9D-4BA1-9847-4BE3135C1FD9}" destId="{9B3517ED-9CE1-4591-8887-50C4330A4CCE}" srcOrd="1" destOrd="0" presId="urn:microsoft.com/office/officeart/2005/8/layout/list1"/>
    <dgm:cxn modelId="{2A2BA3E6-5A24-4711-B319-6916B312BE79}" type="presOf" srcId="{91A00C05-6BD3-44E7-8202-00AA53E99D57}" destId="{90134DC4-83CC-49B6-84C5-1C6671D18C39}" srcOrd="1" destOrd="0" presId="urn:microsoft.com/office/officeart/2005/8/layout/list1"/>
    <dgm:cxn modelId="{06DBBC07-12BD-456B-9D2E-B6E54A2E06FF}" srcId="{847EF086-2353-4839-B204-A24A7102A3F9}" destId="{2C7E02D3-8BB5-4AC6-AC73-F5A0A8FCE504}" srcOrd="1" destOrd="0" parTransId="{8C07F5DA-45AD-4C2B-A5E0-1C21535F7F32}" sibTransId="{2977670C-87A9-4491-BD46-5988A9A5E288}"/>
    <dgm:cxn modelId="{287125AF-4E21-46BD-93C1-DA1578C60B9A}" type="presOf" srcId="{4E8B61DC-0E94-400C-8366-DEFE22DE36E0}" destId="{04B482A4-BD59-49C1-B4EE-2778AA65818A}" srcOrd="0" destOrd="0" presId="urn:microsoft.com/office/officeart/2005/8/layout/list1"/>
    <dgm:cxn modelId="{1C65763D-6294-4C0B-9260-D3CD4C063A24}" type="presOf" srcId="{2557AE33-F767-446F-AADB-9BB2BEA526D9}" destId="{35AC02D8-3A61-41DE-8FAB-4A13C3628C76}" srcOrd="1" destOrd="0" presId="urn:microsoft.com/office/officeart/2005/8/layout/list1"/>
    <dgm:cxn modelId="{08DB6D33-09F7-4964-8ECD-18BB913A6AE0}" type="presOf" srcId="{2C7E02D3-8BB5-4AC6-AC73-F5A0A8FCE504}" destId="{138DA9E6-7AD6-4BA2-8DE9-305B1793B018}" srcOrd="0" destOrd="0" presId="urn:microsoft.com/office/officeart/2005/8/layout/list1"/>
    <dgm:cxn modelId="{D53B7DEC-1C5B-45EA-925A-76B8923DA791}" srcId="{847EF086-2353-4839-B204-A24A7102A3F9}" destId="{AFBFA736-1F9D-4BA1-9847-4BE3135C1FD9}" srcOrd="0" destOrd="0" parTransId="{DBF1BA22-85EB-4FE2-AE4A-AA6CF0517669}" sibTransId="{D9BDDAC7-6D47-4ECF-BAE9-A0E592A43F67}"/>
    <dgm:cxn modelId="{D128C22E-BAD8-4267-AA7A-96CF6CE51D22}" type="presOf" srcId="{91A00C05-6BD3-44E7-8202-00AA53E99D57}" destId="{4F9B6ED3-1191-482C-B74A-3607CE3FF31C}" srcOrd="0" destOrd="0" presId="urn:microsoft.com/office/officeart/2005/8/layout/list1"/>
    <dgm:cxn modelId="{DC1245EB-DF07-42FD-A7C8-CFA8D04C3B2F}" type="presOf" srcId="{2C7E02D3-8BB5-4AC6-AC73-F5A0A8FCE504}" destId="{B1234E5C-190C-4988-9C33-194FCE8D57BD}" srcOrd="1" destOrd="0" presId="urn:microsoft.com/office/officeart/2005/8/layout/list1"/>
    <dgm:cxn modelId="{45A837CA-4947-4020-9FC5-68179628DF1E}" type="presOf" srcId="{2557AE33-F767-446F-AADB-9BB2BEA526D9}" destId="{36CA3FF1-9CCE-405C-A6D1-1539D8025A99}" srcOrd="0" destOrd="0" presId="urn:microsoft.com/office/officeart/2005/8/layout/list1"/>
    <dgm:cxn modelId="{5C58BCD1-14F4-4706-9A20-E0D1B8DD738C}" srcId="{847EF086-2353-4839-B204-A24A7102A3F9}" destId="{2557AE33-F767-446F-AADB-9BB2BEA526D9}" srcOrd="5" destOrd="0" parTransId="{82AA7286-8818-446B-B407-77DD49ED96B2}" sibTransId="{4DCD639F-EE4D-4FC6-8B5A-B3201A1958E3}"/>
    <dgm:cxn modelId="{83B0FB13-8640-4C2C-894D-A724590F72F0}" type="presOf" srcId="{847EF086-2353-4839-B204-A24A7102A3F9}" destId="{1649D8A1-DBED-4687-872F-1EA9F0D505B6}" srcOrd="0" destOrd="0" presId="urn:microsoft.com/office/officeart/2005/8/layout/list1"/>
    <dgm:cxn modelId="{3576D6CA-55BA-462F-A8CC-7F5B96018786}" srcId="{847EF086-2353-4839-B204-A24A7102A3F9}" destId="{23885F34-44C9-4459-BB43-5A2620BF10C0}" srcOrd="2" destOrd="0" parTransId="{761DB9FA-CB23-4612-A385-C1BA2D3E8848}" sibTransId="{B5095197-3167-42AC-9763-C1B904DDAD3C}"/>
    <dgm:cxn modelId="{493585F7-5950-4254-B989-DA15D79A0E51}" type="presOf" srcId="{23885F34-44C9-4459-BB43-5A2620BF10C0}" destId="{B1354036-2BDC-407F-91F4-11D3E9E5AE29}" srcOrd="1" destOrd="0" presId="urn:microsoft.com/office/officeart/2005/8/layout/list1"/>
    <dgm:cxn modelId="{4CEAD80A-3816-4C4E-93B2-A3CF47F76368}" type="presOf" srcId="{23885F34-44C9-4459-BB43-5A2620BF10C0}" destId="{64797562-A2AC-48DA-AD42-3E3C9CAC48B2}" srcOrd="0" destOrd="0" presId="urn:microsoft.com/office/officeart/2005/8/layout/list1"/>
    <dgm:cxn modelId="{FD8AF122-3543-4E37-9866-573D74AD34C8}" type="presOf" srcId="{AFBFA736-1F9D-4BA1-9847-4BE3135C1FD9}" destId="{B7773EFE-B8F6-4BED-9052-FAB63586218A}" srcOrd="0" destOrd="0" presId="urn:microsoft.com/office/officeart/2005/8/layout/list1"/>
    <dgm:cxn modelId="{377074D7-04CD-4A08-BCC1-3C0C52CB7F72}" type="presOf" srcId="{4E8B61DC-0E94-400C-8366-DEFE22DE36E0}" destId="{F553E5AF-BAEB-4182-A070-B382FD774288}" srcOrd="1" destOrd="0" presId="urn:microsoft.com/office/officeart/2005/8/layout/list1"/>
    <dgm:cxn modelId="{2D8171A4-0D42-413A-9B47-67045B64649D}" srcId="{847EF086-2353-4839-B204-A24A7102A3F9}" destId="{4E8B61DC-0E94-400C-8366-DEFE22DE36E0}" srcOrd="3" destOrd="0" parTransId="{A136AFAC-1649-4FB0-981B-D37900DACF2A}" sibTransId="{7D90FB32-B512-49EB-8340-3C6D6E3A79B6}"/>
    <dgm:cxn modelId="{8A533B8E-C27E-46E7-951E-CDA042480210}" srcId="{847EF086-2353-4839-B204-A24A7102A3F9}" destId="{91A00C05-6BD3-44E7-8202-00AA53E99D57}" srcOrd="4" destOrd="0" parTransId="{E23D4AA1-FF3D-44B6-B168-03F6B34004F3}" sibTransId="{01AB7128-AD52-4817-87D1-B2FCB0DBBF48}"/>
    <dgm:cxn modelId="{87BE712B-7886-4C77-8A41-15C97B6DF0EF}" type="presParOf" srcId="{1649D8A1-DBED-4687-872F-1EA9F0D505B6}" destId="{2C839BD7-D436-43C5-BE6E-0FBDA02FF162}" srcOrd="0" destOrd="0" presId="urn:microsoft.com/office/officeart/2005/8/layout/list1"/>
    <dgm:cxn modelId="{F7DBFDDE-49A8-4A42-AD24-1C947DBF1018}" type="presParOf" srcId="{2C839BD7-D436-43C5-BE6E-0FBDA02FF162}" destId="{B7773EFE-B8F6-4BED-9052-FAB63586218A}" srcOrd="0" destOrd="0" presId="urn:microsoft.com/office/officeart/2005/8/layout/list1"/>
    <dgm:cxn modelId="{319B1814-8CE3-4EEA-B8B6-B899E32619C6}" type="presParOf" srcId="{2C839BD7-D436-43C5-BE6E-0FBDA02FF162}" destId="{9B3517ED-9CE1-4591-8887-50C4330A4CCE}" srcOrd="1" destOrd="0" presId="urn:microsoft.com/office/officeart/2005/8/layout/list1"/>
    <dgm:cxn modelId="{8E24BBE9-6EBC-4BDC-A7AB-03985E82BCF3}" type="presParOf" srcId="{1649D8A1-DBED-4687-872F-1EA9F0D505B6}" destId="{23F8FC6A-A31F-4122-8D08-1E2F6AFE5C9D}" srcOrd="1" destOrd="0" presId="urn:microsoft.com/office/officeart/2005/8/layout/list1"/>
    <dgm:cxn modelId="{453B7EF6-552E-42C4-B6C5-293D41FED3EE}" type="presParOf" srcId="{1649D8A1-DBED-4687-872F-1EA9F0D505B6}" destId="{A1F8D15D-2A3F-4718-95C7-A9F8A1BDBB5D}" srcOrd="2" destOrd="0" presId="urn:microsoft.com/office/officeart/2005/8/layout/list1"/>
    <dgm:cxn modelId="{888C7289-944A-4BF8-925D-DCD298101006}" type="presParOf" srcId="{1649D8A1-DBED-4687-872F-1EA9F0D505B6}" destId="{42011E2F-D380-4902-BC87-9BE4C74C25C9}" srcOrd="3" destOrd="0" presId="urn:microsoft.com/office/officeart/2005/8/layout/list1"/>
    <dgm:cxn modelId="{5AD67190-1AD8-476B-8F2D-B6CC0084C328}" type="presParOf" srcId="{1649D8A1-DBED-4687-872F-1EA9F0D505B6}" destId="{B5BD6E0C-981C-4CFD-B01A-CF5D732E0EFC}" srcOrd="4" destOrd="0" presId="urn:microsoft.com/office/officeart/2005/8/layout/list1"/>
    <dgm:cxn modelId="{5535545D-F1C7-40B6-9D50-398AAF120171}" type="presParOf" srcId="{B5BD6E0C-981C-4CFD-B01A-CF5D732E0EFC}" destId="{138DA9E6-7AD6-4BA2-8DE9-305B1793B018}" srcOrd="0" destOrd="0" presId="urn:microsoft.com/office/officeart/2005/8/layout/list1"/>
    <dgm:cxn modelId="{7D0BB983-8A65-4B5D-B230-EB274CFC8221}" type="presParOf" srcId="{B5BD6E0C-981C-4CFD-B01A-CF5D732E0EFC}" destId="{B1234E5C-190C-4988-9C33-194FCE8D57BD}" srcOrd="1" destOrd="0" presId="urn:microsoft.com/office/officeart/2005/8/layout/list1"/>
    <dgm:cxn modelId="{8415604B-477E-4624-B554-65A3DC4416E4}" type="presParOf" srcId="{1649D8A1-DBED-4687-872F-1EA9F0D505B6}" destId="{6B09B5A0-3B51-4036-8F9C-34C2BF038D32}" srcOrd="5" destOrd="0" presId="urn:microsoft.com/office/officeart/2005/8/layout/list1"/>
    <dgm:cxn modelId="{562CF3DD-EF5F-4DF7-B682-0E9F3D65347B}" type="presParOf" srcId="{1649D8A1-DBED-4687-872F-1EA9F0D505B6}" destId="{E5BF16E8-3633-4E9F-8C3B-962D0F3FADA7}" srcOrd="6" destOrd="0" presId="urn:microsoft.com/office/officeart/2005/8/layout/list1"/>
    <dgm:cxn modelId="{F79BF6F2-103E-46AC-A0F6-46939950E533}" type="presParOf" srcId="{1649D8A1-DBED-4687-872F-1EA9F0D505B6}" destId="{10EC403D-0482-4FF6-997F-A626FA61DD72}" srcOrd="7" destOrd="0" presId="urn:microsoft.com/office/officeart/2005/8/layout/list1"/>
    <dgm:cxn modelId="{D60A1E37-F08B-444C-BCD6-F1CA8479511F}" type="presParOf" srcId="{1649D8A1-DBED-4687-872F-1EA9F0D505B6}" destId="{2D60850D-3310-4E7A-94F9-44838C7AD6D0}" srcOrd="8" destOrd="0" presId="urn:microsoft.com/office/officeart/2005/8/layout/list1"/>
    <dgm:cxn modelId="{F93C30CE-B256-4489-9711-CD325C2832BA}" type="presParOf" srcId="{2D60850D-3310-4E7A-94F9-44838C7AD6D0}" destId="{64797562-A2AC-48DA-AD42-3E3C9CAC48B2}" srcOrd="0" destOrd="0" presId="urn:microsoft.com/office/officeart/2005/8/layout/list1"/>
    <dgm:cxn modelId="{9F44A5BF-D952-4441-9F14-4C53929841C9}" type="presParOf" srcId="{2D60850D-3310-4E7A-94F9-44838C7AD6D0}" destId="{B1354036-2BDC-407F-91F4-11D3E9E5AE29}" srcOrd="1" destOrd="0" presId="urn:microsoft.com/office/officeart/2005/8/layout/list1"/>
    <dgm:cxn modelId="{C1AFC403-84D6-484B-9094-3B11B402C4FC}" type="presParOf" srcId="{1649D8A1-DBED-4687-872F-1EA9F0D505B6}" destId="{2532C67B-BB0F-4824-B6F1-1A7CFC1A63DF}" srcOrd="9" destOrd="0" presId="urn:microsoft.com/office/officeart/2005/8/layout/list1"/>
    <dgm:cxn modelId="{CB405C41-C176-42D5-BCD8-7B12E23732BF}" type="presParOf" srcId="{1649D8A1-DBED-4687-872F-1EA9F0D505B6}" destId="{B1DBEBF3-B9C5-470D-8E7C-1B9034BB8A16}" srcOrd="10" destOrd="0" presId="urn:microsoft.com/office/officeart/2005/8/layout/list1"/>
    <dgm:cxn modelId="{D29EF812-8948-4EB9-95F8-41D843A7F835}" type="presParOf" srcId="{1649D8A1-DBED-4687-872F-1EA9F0D505B6}" destId="{37E85F18-38A1-4E46-B41B-64FD43CB3579}" srcOrd="11" destOrd="0" presId="urn:microsoft.com/office/officeart/2005/8/layout/list1"/>
    <dgm:cxn modelId="{777C8396-6091-41BE-9A1F-410D2372A920}" type="presParOf" srcId="{1649D8A1-DBED-4687-872F-1EA9F0D505B6}" destId="{4840C7EA-9F94-487E-A612-8F46B271EB76}" srcOrd="12" destOrd="0" presId="urn:microsoft.com/office/officeart/2005/8/layout/list1"/>
    <dgm:cxn modelId="{A4D9075C-FCFA-4B99-80E6-7B900ECD0921}" type="presParOf" srcId="{4840C7EA-9F94-487E-A612-8F46B271EB76}" destId="{04B482A4-BD59-49C1-B4EE-2778AA65818A}" srcOrd="0" destOrd="0" presId="urn:microsoft.com/office/officeart/2005/8/layout/list1"/>
    <dgm:cxn modelId="{B922F70A-BAC9-467D-9EB0-B11419388876}" type="presParOf" srcId="{4840C7EA-9F94-487E-A612-8F46B271EB76}" destId="{F553E5AF-BAEB-4182-A070-B382FD774288}" srcOrd="1" destOrd="0" presId="urn:microsoft.com/office/officeart/2005/8/layout/list1"/>
    <dgm:cxn modelId="{7976EB42-85A4-46A5-893A-92A648286E57}" type="presParOf" srcId="{1649D8A1-DBED-4687-872F-1EA9F0D505B6}" destId="{033EA009-F10A-4125-AB93-E9924CD6A91A}" srcOrd="13" destOrd="0" presId="urn:microsoft.com/office/officeart/2005/8/layout/list1"/>
    <dgm:cxn modelId="{2196A16B-9AA1-424E-ABF6-7B2665E0BDD2}" type="presParOf" srcId="{1649D8A1-DBED-4687-872F-1EA9F0D505B6}" destId="{03A43104-79FE-452A-9FC2-DADDF6328B71}" srcOrd="14" destOrd="0" presId="urn:microsoft.com/office/officeart/2005/8/layout/list1"/>
    <dgm:cxn modelId="{BEDEA510-E421-4071-967A-A086B7A99230}" type="presParOf" srcId="{1649D8A1-DBED-4687-872F-1EA9F0D505B6}" destId="{8B4F78AB-5830-4566-8A68-484EB2931479}" srcOrd="15" destOrd="0" presId="urn:microsoft.com/office/officeart/2005/8/layout/list1"/>
    <dgm:cxn modelId="{D4B78FA0-0F79-46EA-AC00-78D3393D37CD}" type="presParOf" srcId="{1649D8A1-DBED-4687-872F-1EA9F0D505B6}" destId="{5251C143-52A2-48A1-BE12-4E8BF946A0BF}" srcOrd="16" destOrd="0" presId="urn:microsoft.com/office/officeart/2005/8/layout/list1"/>
    <dgm:cxn modelId="{5B098E63-A287-46BF-BCD2-FF2CCCDB72F5}" type="presParOf" srcId="{5251C143-52A2-48A1-BE12-4E8BF946A0BF}" destId="{4F9B6ED3-1191-482C-B74A-3607CE3FF31C}" srcOrd="0" destOrd="0" presId="urn:microsoft.com/office/officeart/2005/8/layout/list1"/>
    <dgm:cxn modelId="{E173EFC7-2343-4013-9B97-2B478C80F5E2}" type="presParOf" srcId="{5251C143-52A2-48A1-BE12-4E8BF946A0BF}" destId="{90134DC4-83CC-49B6-84C5-1C6671D18C39}" srcOrd="1" destOrd="0" presId="urn:microsoft.com/office/officeart/2005/8/layout/list1"/>
    <dgm:cxn modelId="{71BC9B54-C2A8-4B59-88B5-23DAC80DB7DC}" type="presParOf" srcId="{1649D8A1-DBED-4687-872F-1EA9F0D505B6}" destId="{2ED0365C-DA4E-4D31-A181-44B1FDE75E29}" srcOrd="17" destOrd="0" presId="urn:microsoft.com/office/officeart/2005/8/layout/list1"/>
    <dgm:cxn modelId="{FC456D92-1C41-4BAC-9D9C-B332CE3B7F5D}" type="presParOf" srcId="{1649D8A1-DBED-4687-872F-1EA9F0D505B6}" destId="{83C99D49-0360-4E1C-A0E3-4843F570ABE7}" srcOrd="18" destOrd="0" presId="urn:microsoft.com/office/officeart/2005/8/layout/list1"/>
    <dgm:cxn modelId="{1E9FC29C-2AE2-42F2-A2C0-436BFC61FA71}" type="presParOf" srcId="{1649D8A1-DBED-4687-872F-1EA9F0D505B6}" destId="{2E68EFC0-F35A-4CED-8348-12D49ECA574D}" srcOrd="19" destOrd="0" presId="urn:microsoft.com/office/officeart/2005/8/layout/list1"/>
    <dgm:cxn modelId="{9CA25786-CC7A-4E4B-86CF-7C91160114EC}" type="presParOf" srcId="{1649D8A1-DBED-4687-872F-1EA9F0D505B6}" destId="{FB0E1737-7EFD-4A30-89C3-33BF592268FD}" srcOrd="20" destOrd="0" presId="urn:microsoft.com/office/officeart/2005/8/layout/list1"/>
    <dgm:cxn modelId="{6BD07A2A-1206-4AC2-B6AE-D871A1525945}" type="presParOf" srcId="{FB0E1737-7EFD-4A30-89C3-33BF592268FD}" destId="{36CA3FF1-9CCE-405C-A6D1-1539D8025A99}" srcOrd="0" destOrd="0" presId="urn:microsoft.com/office/officeart/2005/8/layout/list1"/>
    <dgm:cxn modelId="{06D35A7F-0FD1-4030-B25F-B68124775C21}" type="presParOf" srcId="{FB0E1737-7EFD-4A30-89C3-33BF592268FD}" destId="{35AC02D8-3A61-41DE-8FAB-4A13C3628C76}" srcOrd="1" destOrd="0" presId="urn:microsoft.com/office/officeart/2005/8/layout/list1"/>
    <dgm:cxn modelId="{1D2E4899-F22B-495A-94A4-D7A2BFE4A02C}" type="presParOf" srcId="{1649D8A1-DBED-4687-872F-1EA9F0D505B6}" destId="{543A21BA-5448-4BFE-A0C7-62857C0E5CBF}" srcOrd="21" destOrd="0" presId="urn:microsoft.com/office/officeart/2005/8/layout/list1"/>
    <dgm:cxn modelId="{EF8204AC-12E8-4AB7-B46A-3A22F8A76C41}" type="presParOf" srcId="{1649D8A1-DBED-4687-872F-1EA9F0D505B6}" destId="{EB9EAE1C-6A76-46D4-BA39-B54476A5C469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C56EA6-AE77-4CC5-B4E7-7088A591598F}" type="doc">
      <dgm:prSet loTypeId="urn:microsoft.com/office/officeart/2005/8/layout/vList2" loCatId="list" qsTypeId="urn:microsoft.com/office/officeart/2005/8/quickstyle/3d7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7C79400-CD8E-4DAD-986B-32B60779012A}">
      <dgm:prSet phldrT="[Текст]"/>
      <dgm:spPr/>
      <dgm:t>
        <a:bodyPr/>
        <a:lstStyle/>
        <a:p>
          <a:r>
            <a:rPr lang="uk-UA" dirty="0" smtClean="0"/>
            <a:t>Активні</a:t>
          </a:r>
          <a:endParaRPr lang="ru-RU" dirty="0"/>
        </a:p>
      </dgm:t>
    </dgm:pt>
    <dgm:pt modelId="{04C1AF72-0027-4796-ADEB-0F4AF2685322}" type="parTrans" cxnId="{121A27CF-D9D8-4A7E-B500-AA46656EC7F1}">
      <dgm:prSet/>
      <dgm:spPr/>
      <dgm:t>
        <a:bodyPr/>
        <a:lstStyle/>
        <a:p>
          <a:endParaRPr lang="ru-RU"/>
        </a:p>
      </dgm:t>
    </dgm:pt>
    <dgm:pt modelId="{57E8C517-8E6B-4A2A-946F-C163AC6148D3}" type="sibTrans" cxnId="{121A27CF-D9D8-4A7E-B500-AA46656EC7F1}">
      <dgm:prSet/>
      <dgm:spPr/>
      <dgm:t>
        <a:bodyPr/>
        <a:lstStyle/>
        <a:p>
          <a:endParaRPr lang="ru-RU"/>
        </a:p>
      </dgm:t>
    </dgm:pt>
    <dgm:pt modelId="{D86455EC-1676-4B35-ACB7-B8F1E46AAFBF}">
      <dgm:prSet phldrT="[Текст]"/>
      <dgm:spPr/>
      <dgm:t>
        <a:bodyPr/>
        <a:lstStyle/>
        <a:p>
          <a:r>
            <a:rPr lang="uk-UA" dirty="0" smtClean="0"/>
            <a:t>Виділення субсидій</a:t>
          </a:r>
          <a:endParaRPr lang="ru-RU" dirty="0"/>
        </a:p>
      </dgm:t>
    </dgm:pt>
    <dgm:pt modelId="{7ADFE8C0-50D8-4F91-8D09-BA14D9C40AC0}" type="parTrans" cxnId="{F2F8DC93-B733-4A32-93A0-1842DCF5CC64}">
      <dgm:prSet/>
      <dgm:spPr/>
      <dgm:t>
        <a:bodyPr/>
        <a:lstStyle/>
        <a:p>
          <a:endParaRPr lang="ru-RU"/>
        </a:p>
      </dgm:t>
    </dgm:pt>
    <dgm:pt modelId="{937A07A8-AFA1-4871-8A47-FD1AD514D75E}" type="sibTrans" cxnId="{F2F8DC93-B733-4A32-93A0-1842DCF5CC64}">
      <dgm:prSet/>
      <dgm:spPr/>
      <dgm:t>
        <a:bodyPr/>
        <a:lstStyle/>
        <a:p>
          <a:endParaRPr lang="ru-RU"/>
        </a:p>
      </dgm:t>
    </dgm:pt>
    <dgm:pt modelId="{DE743F0D-28E6-4046-B6A0-3017FDF92E33}">
      <dgm:prSet phldrT="[Текст]"/>
      <dgm:spPr/>
      <dgm:t>
        <a:bodyPr/>
        <a:lstStyle/>
        <a:p>
          <a:r>
            <a:rPr lang="uk-UA" dirty="0" smtClean="0"/>
            <a:t>Пасивні</a:t>
          </a:r>
          <a:endParaRPr lang="ru-RU" dirty="0"/>
        </a:p>
      </dgm:t>
    </dgm:pt>
    <dgm:pt modelId="{1B1D4DD7-50DE-4B6D-90F9-24F7315F15E3}" type="parTrans" cxnId="{AC64DBD7-FF46-4582-A352-86DFCF59E4A3}">
      <dgm:prSet/>
      <dgm:spPr/>
      <dgm:t>
        <a:bodyPr/>
        <a:lstStyle/>
        <a:p>
          <a:endParaRPr lang="ru-RU"/>
        </a:p>
      </dgm:t>
    </dgm:pt>
    <dgm:pt modelId="{8278FF84-16E4-4ADE-964F-6937B98CF6B2}" type="sibTrans" cxnId="{AC64DBD7-FF46-4582-A352-86DFCF59E4A3}">
      <dgm:prSet/>
      <dgm:spPr/>
      <dgm:t>
        <a:bodyPr/>
        <a:lstStyle/>
        <a:p>
          <a:endParaRPr lang="ru-RU"/>
        </a:p>
      </dgm:t>
    </dgm:pt>
    <dgm:pt modelId="{FFDB939A-F26C-4D3A-A16B-93B075CC7848}">
      <dgm:prSet phldrT="[Текст]"/>
      <dgm:spPr/>
      <dgm:t>
        <a:bodyPr/>
        <a:lstStyle/>
        <a:p>
          <a:r>
            <a:rPr lang="uk-UA" dirty="0" smtClean="0"/>
            <a:t>Надання пільг</a:t>
          </a:r>
          <a:endParaRPr lang="ru-RU" dirty="0"/>
        </a:p>
      </dgm:t>
    </dgm:pt>
    <dgm:pt modelId="{C647005F-4E2A-4AD0-8636-E2CEE1998B12}" type="parTrans" cxnId="{9FC39163-110C-4C32-9E2F-91C18805A2DB}">
      <dgm:prSet/>
      <dgm:spPr/>
      <dgm:t>
        <a:bodyPr/>
        <a:lstStyle/>
        <a:p>
          <a:endParaRPr lang="ru-RU"/>
        </a:p>
      </dgm:t>
    </dgm:pt>
    <dgm:pt modelId="{3EFD9FEF-C6FF-463C-A061-903B1617D517}" type="sibTrans" cxnId="{9FC39163-110C-4C32-9E2F-91C18805A2DB}">
      <dgm:prSet/>
      <dgm:spPr/>
      <dgm:t>
        <a:bodyPr/>
        <a:lstStyle/>
        <a:p>
          <a:endParaRPr lang="ru-RU"/>
        </a:p>
      </dgm:t>
    </dgm:pt>
    <dgm:pt modelId="{FB293529-3CC9-4592-A77D-2B72176AC5DB}">
      <dgm:prSet phldrT="[Текст]"/>
      <dgm:spPr/>
      <dgm:t>
        <a:bodyPr/>
        <a:lstStyle/>
        <a:p>
          <a:r>
            <a:rPr lang="uk-UA" dirty="0" smtClean="0"/>
            <a:t>Підтримка підприємств, які створюються безробітними</a:t>
          </a:r>
          <a:endParaRPr lang="ru-RU" dirty="0"/>
        </a:p>
      </dgm:t>
    </dgm:pt>
    <dgm:pt modelId="{BC1A5ED7-271F-4554-BFCE-801B6F0F5013}" type="parTrans" cxnId="{6E4152FA-8B68-443A-8B3D-AEA7F2E495B5}">
      <dgm:prSet/>
      <dgm:spPr/>
      <dgm:t>
        <a:bodyPr/>
        <a:lstStyle/>
        <a:p>
          <a:endParaRPr lang="ru-RU"/>
        </a:p>
      </dgm:t>
    </dgm:pt>
    <dgm:pt modelId="{40CCC974-55EC-4BA2-A98B-D9862371CEEC}" type="sibTrans" cxnId="{6E4152FA-8B68-443A-8B3D-AEA7F2E495B5}">
      <dgm:prSet/>
      <dgm:spPr/>
      <dgm:t>
        <a:bodyPr/>
        <a:lstStyle/>
        <a:p>
          <a:endParaRPr lang="ru-RU"/>
        </a:p>
      </dgm:t>
    </dgm:pt>
    <dgm:pt modelId="{AF01E308-3722-43CF-8B31-29079485FECC}">
      <dgm:prSet phldrT="[Текст]"/>
      <dgm:spPr/>
      <dgm:t>
        <a:bodyPr/>
        <a:lstStyle/>
        <a:p>
          <a:r>
            <a:rPr lang="uk-UA" dirty="0" smtClean="0"/>
            <a:t>Створення робочих місць у державному або комерційному секторі</a:t>
          </a:r>
          <a:endParaRPr lang="ru-RU" dirty="0"/>
        </a:p>
      </dgm:t>
    </dgm:pt>
    <dgm:pt modelId="{C62D2867-5C36-4F3A-A889-7BDC7C22698C}" type="parTrans" cxnId="{F4D0D7F9-E21E-4886-AB4D-7D1F7A35EFFA}">
      <dgm:prSet/>
      <dgm:spPr/>
      <dgm:t>
        <a:bodyPr/>
        <a:lstStyle/>
        <a:p>
          <a:endParaRPr lang="ru-RU"/>
        </a:p>
      </dgm:t>
    </dgm:pt>
    <dgm:pt modelId="{D862D5C6-DB95-440C-8A99-590D7872AEBB}" type="sibTrans" cxnId="{F4D0D7F9-E21E-4886-AB4D-7D1F7A35EFFA}">
      <dgm:prSet/>
      <dgm:spPr/>
      <dgm:t>
        <a:bodyPr/>
        <a:lstStyle/>
        <a:p>
          <a:endParaRPr lang="ru-RU"/>
        </a:p>
      </dgm:t>
    </dgm:pt>
    <dgm:pt modelId="{828764C7-08F0-46C0-9DA6-327FD38919DD}">
      <dgm:prSet phldrT="[Текст]"/>
      <dgm:spPr/>
      <dgm:t>
        <a:bodyPr/>
        <a:lstStyle/>
        <a:p>
          <a:r>
            <a:rPr lang="uk-UA" dirty="0" smtClean="0"/>
            <a:t>Компенсація витрат на проф. підготовку</a:t>
          </a:r>
          <a:endParaRPr lang="ru-RU" dirty="0"/>
        </a:p>
      </dgm:t>
    </dgm:pt>
    <dgm:pt modelId="{481CAE63-BF10-4F11-BC83-EEDC638F0990}" type="parTrans" cxnId="{BA4A5867-B5B2-4BF7-9616-598427FD1F1D}">
      <dgm:prSet/>
      <dgm:spPr/>
      <dgm:t>
        <a:bodyPr/>
        <a:lstStyle/>
        <a:p>
          <a:endParaRPr lang="ru-RU"/>
        </a:p>
      </dgm:t>
    </dgm:pt>
    <dgm:pt modelId="{771AC831-A7BF-4DA6-8525-27D6B732695D}" type="sibTrans" cxnId="{BA4A5867-B5B2-4BF7-9616-598427FD1F1D}">
      <dgm:prSet/>
      <dgm:spPr/>
      <dgm:t>
        <a:bodyPr/>
        <a:lstStyle/>
        <a:p>
          <a:endParaRPr lang="ru-RU"/>
        </a:p>
      </dgm:t>
    </dgm:pt>
    <dgm:pt modelId="{2BD77479-880B-45F9-8F51-E20BF8ABFC8C}">
      <dgm:prSet phldrT="[Текст]"/>
      <dgm:spPr/>
      <dgm:t>
        <a:bodyPr/>
        <a:lstStyle/>
        <a:p>
          <a:r>
            <a:rPr lang="uk-UA" dirty="0" smtClean="0"/>
            <a:t>Створення системи проф. навчання</a:t>
          </a:r>
          <a:endParaRPr lang="ru-RU" dirty="0"/>
        </a:p>
      </dgm:t>
    </dgm:pt>
    <dgm:pt modelId="{57DDD9D9-7D27-4CC6-A94C-62690DC56388}" type="parTrans" cxnId="{DC053D57-95C4-48EC-A57D-25B54E39F232}">
      <dgm:prSet/>
      <dgm:spPr/>
      <dgm:t>
        <a:bodyPr/>
        <a:lstStyle/>
        <a:p>
          <a:endParaRPr lang="ru-RU"/>
        </a:p>
      </dgm:t>
    </dgm:pt>
    <dgm:pt modelId="{ECBD7212-C29A-41CF-9138-58BAC5625B0D}" type="sibTrans" cxnId="{DC053D57-95C4-48EC-A57D-25B54E39F232}">
      <dgm:prSet/>
      <dgm:spPr/>
      <dgm:t>
        <a:bodyPr/>
        <a:lstStyle/>
        <a:p>
          <a:endParaRPr lang="ru-RU"/>
        </a:p>
      </dgm:t>
    </dgm:pt>
    <dgm:pt modelId="{821923FD-2857-445B-B0D8-3FFB82CB0FB9}">
      <dgm:prSet phldrT="[Текст]"/>
      <dgm:spPr/>
      <dgm:t>
        <a:bodyPr/>
        <a:lstStyle/>
        <a:p>
          <a:r>
            <a:rPr lang="uk-UA" dirty="0" smtClean="0"/>
            <a:t>Штрафи за порушення керівниками трудового законодавства</a:t>
          </a:r>
          <a:endParaRPr lang="ru-RU" dirty="0"/>
        </a:p>
      </dgm:t>
    </dgm:pt>
    <dgm:pt modelId="{D13F8CAB-CF65-4167-A03B-FA71D1EC23CC}" type="parTrans" cxnId="{E880845D-C3A8-41AC-B330-621D4356FF1E}">
      <dgm:prSet/>
      <dgm:spPr/>
      <dgm:t>
        <a:bodyPr/>
        <a:lstStyle/>
        <a:p>
          <a:endParaRPr lang="ru-RU"/>
        </a:p>
      </dgm:t>
    </dgm:pt>
    <dgm:pt modelId="{948EE289-FA7E-4586-BFF5-7305AAC5A536}" type="sibTrans" cxnId="{E880845D-C3A8-41AC-B330-621D4356FF1E}">
      <dgm:prSet/>
      <dgm:spPr/>
      <dgm:t>
        <a:bodyPr/>
        <a:lstStyle/>
        <a:p>
          <a:endParaRPr lang="ru-RU"/>
        </a:p>
      </dgm:t>
    </dgm:pt>
    <dgm:pt modelId="{5BB0371F-AD2E-41A0-9402-9C38410BFA1C}" type="pres">
      <dgm:prSet presAssocID="{D3C56EA6-AE77-4CC5-B4E7-7088A591598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3F64A0E-4807-42A4-A566-29C365D59C8D}" type="pres">
      <dgm:prSet presAssocID="{E7C79400-CD8E-4DAD-986B-32B60779012A}" presName="parentText" presStyleLbl="node1" presStyleIdx="0" presStyleCnt="2" custLinFactNeighborY="-2499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8DAFC39-D8E2-4331-B651-2CC3FBBDB9FC}" type="pres">
      <dgm:prSet presAssocID="{E7C79400-CD8E-4DAD-986B-32B60779012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6FAB1C-23C0-421F-8B16-F84C463280AC}" type="pres">
      <dgm:prSet presAssocID="{DE743F0D-28E6-4046-B6A0-3017FDF92E3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14D479-9111-4FFC-A8D4-7970FF7FBDC1}" type="pres">
      <dgm:prSet presAssocID="{DE743F0D-28E6-4046-B6A0-3017FDF92E3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98F2BF-9ED7-4414-A022-FF09D9B4423A}" type="presOf" srcId="{828764C7-08F0-46C0-9DA6-327FD38919DD}" destId="{0414D479-9111-4FFC-A8D4-7970FF7FBDC1}" srcOrd="0" destOrd="1" presId="urn:microsoft.com/office/officeart/2005/8/layout/vList2"/>
    <dgm:cxn modelId="{D9250B6A-3D96-4D42-AB5E-7430473BC628}" type="presOf" srcId="{2BD77479-880B-45F9-8F51-E20BF8ABFC8C}" destId="{0414D479-9111-4FFC-A8D4-7970FF7FBDC1}" srcOrd="0" destOrd="2" presId="urn:microsoft.com/office/officeart/2005/8/layout/vList2"/>
    <dgm:cxn modelId="{121A27CF-D9D8-4A7E-B500-AA46656EC7F1}" srcId="{D3C56EA6-AE77-4CC5-B4E7-7088A591598F}" destId="{E7C79400-CD8E-4DAD-986B-32B60779012A}" srcOrd="0" destOrd="0" parTransId="{04C1AF72-0027-4796-ADEB-0F4AF2685322}" sibTransId="{57E8C517-8E6B-4A2A-946F-C163AC6148D3}"/>
    <dgm:cxn modelId="{9FC39163-110C-4C32-9E2F-91C18805A2DB}" srcId="{DE743F0D-28E6-4046-B6A0-3017FDF92E33}" destId="{FFDB939A-F26C-4D3A-A16B-93B075CC7848}" srcOrd="0" destOrd="0" parTransId="{C647005F-4E2A-4AD0-8636-E2CEE1998B12}" sibTransId="{3EFD9FEF-C6FF-463C-A061-903B1617D517}"/>
    <dgm:cxn modelId="{AC64DBD7-FF46-4582-A352-86DFCF59E4A3}" srcId="{D3C56EA6-AE77-4CC5-B4E7-7088A591598F}" destId="{DE743F0D-28E6-4046-B6A0-3017FDF92E33}" srcOrd="1" destOrd="0" parTransId="{1B1D4DD7-50DE-4B6D-90F9-24F7315F15E3}" sibTransId="{8278FF84-16E4-4ADE-964F-6937B98CF6B2}"/>
    <dgm:cxn modelId="{D0B161FD-3C94-4D59-A985-A410A5F67362}" type="presOf" srcId="{821923FD-2857-445B-B0D8-3FFB82CB0FB9}" destId="{0414D479-9111-4FFC-A8D4-7970FF7FBDC1}" srcOrd="0" destOrd="3" presId="urn:microsoft.com/office/officeart/2005/8/layout/vList2"/>
    <dgm:cxn modelId="{F2F8DC93-B733-4A32-93A0-1842DCF5CC64}" srcId="{E7C79400-CD8E-4DAD-986B-32B60779012A}" destId="{D86455EC-1676-4B35-ACB7-B8F1E46AAFBF}" srcOrd="0" destOrd="0" parTransId="{7ADFE8C0-50D8-4F91-8D09-BA14D9C40AC0}" sibTransId="{937A07A8-AFA1-4871-8A47-FD1AD514D75E}"/>
    <dgm:cxn modelId="{7FD9B2AF-1843-453A-BB4C-0A84F499B3DA}" type="presOf" srcId="{DE743F0D-28E6-4046-B6A0-3017FDF92E33}" destId="{A56FAB1C-23C0-421F-8B16-F84C463280AC}" srcOrd="0" destOrd="0" presId="urn:microsoft.com/office/officeart/2005/8/layout/vList2"/>
    <dgm:cxn modelId="{4C8B513E-9261-4E3E-8096-B34E84841378}" type="presOf" srcId="{AF01E308-3722-43CF-8B31-29079485FECC}" destId="{88DAFC39-D8E2-4331-B651-2CC3FBBDB9FC}" srcOrd="0" destOrd="2" presId="urn:microsoft.com/office/officeart/2005/8/layout/vList2"/>
    <dgm:cxn modelId="{6E4152FA-8B68-443A-8B3D-AEA7F2E495B5}" srcId="{E7C79400-CD8E-4DAD-986B-32B60779012A}" destId="{FB293529-3CC9-4592-A77D-2B72176AC5DB}" srcOrd="1" destOrd="0" parTransId="{BC1A5ED7-271F-4554-BFCE-801B6F0F5013}" sibTransId="{40CCC974-55EC-4BA2-A98B-D9862371CEEC}"/>
    <dgm:cxn modelId="{BA4A5867-B5B2-4BF7-9616-598427FD1F1D}" srcId="{DE743F0D-28E6-4046-B6A0-3017FDF92E33}" destId="{828764C7-08F0-46C0-9DA6-327FD38919DD}" srcOrd="1" destOrd="0" parTransId="{481CAE63-BF10-4F11-BC83-EEDC638F0990}" sibTransId="{771AC831-A7BF-4DA6-8525-27D6B732695D}"/>
    <dgm:cxn modelId="{7CA3C51E-335C-4318-9C26-82A740E49520}" type="presOf" srcId="{FFDB939A-F26C-4D3A-A16B-93B075CC7848}" destId="{0414D479-9111-4FFC-A8D4-7970FF7FBDC1}" srcOrd="0" destOrd="0" presId="urn:microsoft.com/office/officeart/2005/8/layout/vList2"/>
    <dgm:cxn modelId="{AC42ACC2-8F10-4697-848F-A258258AFC32}" type="presOf" srcId="{D3C56EA6-AE77-4CC5-B4E7-7088A591598F}" destId="{5BB0371F-AD2E-41A0-9402-9C38410BFA1C}" srcOrd="0" destOrd="0" presId="urn:microsoft.com/office/officeart/2005/8/layout/vList2"/>
    <dgm:cxn modelId="{73D9FAEF-075A-467E-8760-B1258EE6D553}" type="presOf" srcId="{E7C79400-CD8E-4DAD-986B-32B60779012A}" destId="{13F64A0E-4807-42A4-A566-29C365D59C8D}" srcOrd="0" destOrd="0" presId="urn:microsoft.com/office/officeart/2005/8/layout/vList2"/>
    <dgm:cxn modelId="{DC053D57-95C4-48EC-A57D-25B54E39F232}" srcId="{DE743F0D-28E6-4046-B6A0-3017FDF92E33}" destId="{2BD77479-880B-45F9-8F51-E20BF8ABFC8C}" srcOrd="2" destOrd="0" parTransId="{57DDD9D9-7D27-4CC6-A94C-62690DC56388}" sibTransId="{ECBD7212-C29A-41CF-9138-58BAC5625B0D}"/>
    <dgm:cxn modelId="{F4D0D7F9-E21E-4886-AB4D-7D1F7A35EFFA}" srcId="{E7C79400-CD8E-4DAD-986B-32B60779012A}" destId="{AF01E308-3722-43CF-8B31-29079485FECC}" srcOrd="2" destOrd="0" parTransId="{C62D2867-5C36-4F3A-A889-7BDC7C22698C}" sibTransId="{D862D5C6-DB95-440C-8A99-590D7872AEBB}"/>
    <dgm:cxn modelId="{E880845D-C3A8-41AC-B330-621D4356FF1E}" srcId="{DE743F0D-28E6-4046-B6A0-3017FDF92E33}" destId="{821923FD-2857-445B-B0D8-3FFB82CB0FB9}" srcOrd="3" destOrd="0" parTransId="{D13F8CAB-CF65-4167-A03B-FA71D1EC23CC}" sibTransId="{948EE289-FA7E-4586-BFF5-7305AAC5A536}"/>
    <dgm:cxn modelId="{42375E39-A840-48A2-8608-229FFA626688}" type="presOf" srcId="{D86455EC-1676-4B35-ACB7-B8F1E46AAFBF}" destId="{88DAFC39-D8E2-4331-B651-2CC3FBBDB9FC}" srcOrd="0" destOrd="0" presId="urn:microsoft.com/office/officeart/2005/8/layout/vList2"/>
    <dgm:cxn modelId="{F7C1CB39-059B-4BA9-996E-5899A8EEB069}" type="presOf" srcId="{FB293529-3CC9-4592-A77D-2B72176AC5DB}" destId="{88DAFC39-D8E2-4331-B651-2CC3FBBDB9FC}" srcOrd="0" destOrd="1" presId="urn:microsoft.com/office/officeart/2005/8/layout/vList2"/>
    <dgm:cxn modelId="{3D65752D-DEDE-4498-8BC1-F1BD29D2B662}" type="presParOf" srcId="{5BB0371F-AD2E-41A0-9402-9C38410BFA1C}" destId="{13F64A0E-4807-42A4-A566-29C365D59C8D}" srcOrd="0" destOrd="0" presId="urn:microsoft.com/office/officeart/2005/8/layout/vList2"/>
    <dgm:cxn modelId="{2E2F4CC3-626C-4810-AAD6-3F1FA9F28FFC}" type="presParOf" srcId="{5BB0371F-AD2E-41A0-9402-9C38410BFA1C}" destId="{88DAFC39-D8E2-4331-B651-2CC3FBBDB9FC}" srcOrd="1" destOrd="0" presId="urn:microsoft.com/office/officeart/2005/8/layout/vList2"/>
    <dgm:cxn modelId="{6C308AFF-7626-4F7A-B1E7-394E4EB16BA2}" type="presParOf" srcId="{5BB0371F-AD2E-41A0-9402-9C38410BFA1C}" destId="{A56FAB1C-23C0-421F-8B16-F84C463280AC}" srcOrd="2" destOrd="0" presId="urn:microsoft.com/office/officeart/2005/8/layout/vList2"/>
    <dgm:cxn modelId="{9C3D65FF-6120-4BBF-9167-A765A030E763}" type="presParOf" srcId="{5BB0371F-AD2E-41A0-9402-9C38410BFA1C}" destId="{0414D479-9111-4FFC-A8D4-7970FF7FBDC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F8D15D-2A3F-4718-95C7-A9F8A1BDBB5D}">
      <dsp:nvSpPr>
        <dsp:cNvPr id="0" name=""/>
        <dsp:cNvSpPr/>
      </dsp:nvSpPr>
      <dsp:spPr>
        <a:xfrm>
          <a:off x="0" y="277107"/>
          <a:ext cx="8136904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3517ED-9CE1-4591-8887-50C4330A4CCE}">
      <dsp:nvSpPr>
        <dsp:cNvPr id="0" name=""/>
        <dsp:cNvSpPr/>
      </dsp:nvSpPr>
      <dsp:spPr>
        <a:xfrm>
          <a:off x="406845" y="11427"/>
          <a:ext cx="5695832" cy="53136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chemeClr val="accent1">
              <a:shade val="8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Глибокі структурні зрушення в економіці</a:t>
          </a:r>
          <a:endParaRPr lang="ru-RU" sz="1800" kern="1200" dirty="0"/>
        </a:p>
      </dsp:txBody>
      <dsp:txXfrm>
        <a:off x="432784" y="37366"/>
        <a:ext cx="5643954" cy="479482"/>
      </dsp:txXfrm>
    </dsp:sp>
    <dsp:sp modelId="{E5BF16E8-3633-4E9F-8C3B-962D0F3FADA7}">
      <dsp:nvSpPr>
        <dsp:cNvPr id="0" name=""/>
        <dsp:cNvSpPr/>
      </dsp:nvSpPr>
      <dsp:spPr>
        <a:xfrm>
          <a:off x="0" y="1093587"/>
          <a:ext cx="8136904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234E5C-190C-4988-9C33-194FCE8D57BD}">
      <dsp:nvSpPr>
        <dsp:cNvPr id="0" name=""/>
        <dsp:cNvSpPr/>
      </dsp:nvSpPr>
      <dsp:spPr>
        <a:xfrm>
          <a:off x="406845" y="827907"/>
          <a:ext cx="5695832" cy="531360"/>
        </a:xfrm>
        <a:prstGeom prst="roundRect">
          <a:avLst/>
        </a:prstGeom>
        <a:solidFill>
          <a:schemeClr val="accent1">
            <a:shade val="80000"/>
            <a:hueOff val="74147"/>
            <a:satOff val="-2904"/>
            <a:lumOff val="5646"/>
            <a:alphaOff val="0"/>
          </a:schemeClr>
        </a:solidFill>
        <a:ln>
          <a:noFill/>
        </a:ln>
        <a:effectLst>
          <a:outerShdw blurRad="39000" dist="25400" dir="5400000" rotWithShape="0">
            <a:schemeClr val="accent1">
              <a:shade val="80000"/>
              <a:hueOff val="74147"/>
              <a:satOff val="-2904"/>
              <a:lumOff val="5646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Спади і кризи в економіці</a:t>
          </a:r>
          <a:endParaRPr lang="ru-RU" sz="1800" kern="1200" dirty="0"/>
        </a:p>
      </dsp:txBody>
      <dsp:txXfrm>
        <a:off x="432784" y="853846"/>
        <a:ext cx="5643954" cy="479482"/>
      </dsp:txXfrm>
    </dsp:sp>
    <dsp:sp modelId="{B1DBEBF3-B9C5-470D-8E7C-1B9034BB8A16}">
      <dsp:nvSpPr>
        <dsp:cNvPr id="0" name=""/>
        <dsp:cNvSpPr/>
      </dsp:nvSpPr>
      <dsp:spPr>
        <a:xfrm>
          <a:off x="0" y="1910067"/>
          <a:ext cx="8136904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354036-2BDC-407F-91F4-11D3E9E5AE29}">
      <dsp:nvSpPr>
        <dsp:cNvPr id="0" name=""/>
        <dsp:cNvSpPr/>
      </dsp:nvSpPr>
      <dsp:spPr>
        <a:xfrm>
          <a:off x="406845" y="1644387"/>
          <a:ext cx="5695832" cy="531360"/>
        </a:xfrm>
        <a:prstGeom prst="roundRect">
          <a:avLst/>
        </a:prstGeom>
        <a:solidFill>
          <a:schemeClr val="accent1">
            <a:shade val="80000"/>
            <a:hueOff val="148293"/>
            <a:satOff val="-5808"/>
            <a:lumOff val="11292"/>
            <a:alphaOff val="0"/>
          </a:schemeClr>
        </a:solidFill>
        <a:ln>
          <a:noFill/>
        </a:ln>
        <a:effectLst>
          <a:outerShdw blurRad="39000" dist="25400" dir="5400000" rotWithShape="0">
            <a:schemeClr val="accent1">
              <a:shade val="80000"/>
              <a:hueOff val="148293"/>
              <a:satOff val="-5808"/>
              <a:lumOff val="11292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Зміни в демографічній структурі населення</a:t>
          </a:r>
          <a:endParaRPr lang="ru-RU" sz="1800" kern="1200" dirty="0"/>
        </a:p>
      </dsp:txBody>
      <dsp:txXfrm>
        <a:off x="432784" y="1670326"/>
        <a:ext cx="5643954" cy="479482"/>
      </dsp:txXfrm>
    </dsp:sp>
    <dsp:sp modelId="{03A43104-79FE-452A-9FC2-DADDF6328B71}">
      <dsp:nvSpPr>
        <dsp:cNvPr id="0" name=""/>
        <dsp:cNvSpPr/>
      </dsp:nvSpPr>
      <dsp:spPr>
        <a:xfrm>
          <a:off x="0" y="2726548"/>
          <a:ext cx="8136904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53E5AF-BAEB-4182-A070-B382FD774288}">
      <dsp:nvSpPr>
        <dsp:cNvPr id="0" name=""/>
        <dsp:cNvSpPr/>
      </dsp:nvSpPr>
      <dsp:spPr>
        <a:xfrm>
          <a:off x="406845" y="2460868"/>
          <a:ext cx="5695832" cy="531360"/>
        </a:xfrm>
        <a:prstGeom prst="roundRect">
          <a:avLst/>
        </a:prstGeom>
        <a:solidFill>
          <a:schemeClr val="accent1">
            <a:shade val="80000"/>
            <a:hueOff val="222440"/>
            <a:satOff val="-8711"/>
            <a:lumOff val="16939"/>
            <a:alphaOff val="0"/>
          </a:schemeClr>
        </a:solidFill>
        <a:ln>
          <a:noFill/>
        </a:ln>
        <a:effectLst>
          <a:outerShdw blurRad="39000" dist="25400" dir="5400000" rotWithShape="0">
            <a:schemeClr val="accent1">
              <a:shade val="80000"/>
              <a:hueOff val="222440"/>
              <a:satOff val="-8711"/>
              <a:lumOff val="16939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Нерівномірне розміщення продуктивних сил</a:t>
          </a:r>
          <a:endParaRPr lang="ru-RU" sz="1800" kern="1200" dirty="0"/>
        </a:p>
      </dsp:txBody>
      <dsp:txXfrm>
        <a:off x="432784" y="2486807"/>
        <a:ext cx="5643954" cy="479482"/>
      </dsp:txXfrm>
    </dsp:sp>
    <dsp:sp modelId="{83C99D49-0360-4E1C-A0E3-4843F570ABE7}">
      <dsp:nvSpPr>
        <dsp:cNvPr id="0" name=""/>
        <dsp:cNvSpPr/>
      </dsp:nvSpPr>
      <dsp:spPr>
        <a:xfrm>
          <a:off x="0" y="3543028"/>
          <a:ext cx="8136904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134DC4-83CC-49B6-84C5-1C6671D18C39}">
      <dsp:nvSpPr>
        <dsp:cNvPr id="0" name=""/>
        <dsp:cNvSpPr/>
      </dsp:nvSpPr>
      <dsp:spPr>
        <a:xfrm>
          <a:off x="406845" y="3277348"/>
          <a:ext cx="5695832" cy="531360"/>
        </a:xfrm>
        <a:prstGeom prst="roundRect">
          <a:avLst/>
        </a:prstGeom>
        <a:solidFill>
          <a:schemeClr val="accent1">
            <a:shade val="80000"/>
            <a:hueOff val="296587"/>
            <a:satOff val="-11615"/>
            <a:lumOff val="22585"/>
            <a:alphaOff val="0"/>
          </a:schemeClr>
        </a:solidFill>
        <a:ln>
          <a:noFill/>
        </a:ln>
        <a:effectLst>
          <a:outerShdw blurRad="39000" dist="25400" dir="5400000" rotWithShape="0">
            <a:schemeClr val="accent1">
              <a:shade val="80000"/>
              <a:hueOff val="296587"/>
              <a:satOff val="-11615"/>
              <a:lumOff val="22585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Упровадження нових технологій</a:t>
          </a:r>
          <a:endParaRPr lang="ru-RU" sz="1800" kern="1200" dirty="0"/>
        </a:p>
      </dsp:txBody>
      <dsp:txXfrm>
        <a:off x="432784" y="3303287"/>
        <a:ext cx="5643954" cy="479482"/>
      </dsp:txXfrm>
    </dsp:sp>
    <dsp:sp modelId="{EB9EAE1C-6A76-46D4-BA39-B54476A5C469}">
      <dsp:nvSpPr>
        <dsp:cNvPr id="0" name=""/>
        <dsp:cNvSpPr/>
      </dsp:nvSpPr>
      <dsp:spPr>
        <a:xfrm>
          <a:off x="0" y="4359508"/>
          <a:ext cx="8136904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AC02D8-3A61-41DE-8FAB-4A13C3628C76}">
      <dsp:nvSpPr>
        <dsp:cNvPr id="0" name=""/>
        <dsp:cNvSpPr/>
      </dsp:nvSpPr>
      <dsp:spPr>
        <a:xfrm>
          <a:off x="406845" y="4093828"/>
          <a:ext cx="5695832" cy="531360"/>
        </a:xfrm>
        <a:prstGeom prst="roundRect">
          <a:avLst/>
        </a:prstGeom>
        <a:solidFill>
          <a:schemeClr val="accent1">
            <a:shade val="80000"/>
            <a:hueOff val="370734"/>
            <a:satOff val="-14519"/>
            <a:lumOff val="28231"/>
            <a:alphaOff val="0"/>
          </a:schemeClr>
        </a:solidFill>
        <a:ln>
          <a:noFill/>
        </a:ln>
        <a:effectLst>
          <a:outerShdw blurRad="39000" dist="25400" dir="5400000" rotWithShape="0">
            <a:schemeClr val="accent1">
              <a:shade val="80000"/>
              <a:hueOff val="370734"/>
              <a:satOff val="-14519"/>
              <a:lumOff val="28231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Сезонні коливання рівня виробництва окремих галузей </a:t>
          </a:r>
          <a:endParaRPr lang="ru-RU" sz="1800" kern="1200" dirty="0"/>
        </a:p>
      </dsp:txBody>
      <dsp:txXfrm>
        <a:off x="432784" y="4119767"/>
        <a:ext cx="5643954" cy="479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F64A0E-4807-42A4-A566-29C365D59C8D}">
      <dsp:nvSpPr>
        <dsp:cNvPr id="0" name=""/>
        <dsp:cNvSpPr/>
      </dsp:nvSpPr>
      <dsp:spPr>
        <a:xfrm>
          <a:off x="0" y="41104"/>
          <a:ext cx="7056784" cy="608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chemeClr val="accent3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Активні</a:t>
          </a:r>
          <a:endParaRPr lang="ru-RU" sz="2600" kern="1200" dirty="0"/>
        </a:p>
      </dsp:txBody>
      <dsp:txXfrm>
        <a:off x="29700" y="70804"/>
        <a:ext cx="6997384" cy="549000"/>
      </dsp:txXfrm>
    </dsp:sp>
    <dsp:sp modelId="{88DAFC39-D8E2-4331-B651-2CC3FBBDB9FC}">
      <dsp:nvSpPr>
        <dsp:cNvPr id="0" name=""/>
        <dsp:cNvSpPr/>
      </dsp:nvSpPr>
      <dsp:spPr>
        <a:xfrm>
          <a:off x="0" y="687835"/>
          <a:ext cx="7056784" cy="1533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053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kern="1200" dirty="0" smtClean="0"/>
            <a:t>Виділення субсидій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kern="1200" dirty="0" smtClean="0"/>
            <a:t>Підтримка підприємств, які створюються безробітними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kern="1200" dirty="0" smtClean="0"/>
            <a:t>Створення робочих місць у державному або комерційному секторі</a:t>
          </a:r>
          <a:endParaRPr lang="ru-RU" sz="2000" kern="1200" dirty="0"/>
        </a:p>
      </dsp:txBody>
      <dsp:txXfrm>
        <a:off x="0" y="687835"/>
        <a:ext cx="7056784" cy="1533870"/>
      </dsp:txXfrm>
    </dsp:sp>
    <dsp:sp modelId="{A56FAB1C-23C0-421F-8B16-F84C463280AC}">
      <dsp:nvSpPr>
        <dsp:cNvPr id="0" name=""/>
        <dsp:cNvSpPr/>
      </dsp:nvSpPr>
      <dsp:spPr>
        <a:xfrm>
          <a:off x="0" y="2221706"/>
          <a:ext cx="7056784" cy="608400"/>
        </a:xfrm>
        <a:prstGeom prst="roundRect">
          <a:avLst/>
        </a:prstGeom>
        <a:solidFill>
          <a:schemeClr val="accent3">
            <a:hueOff val="1186571"/>
            <a:satOff val="22323"/>
            <a:lumOff val="5883"/>
            <a:alphaOff val="0"/>
          </a:schemeClr>
        </a:solidFill>
        <a:ln>
          <a:noFill/>
        </a:ln>
        <a:effectLst>
          <a:outerShdw blurRad="50800" dist="25000" dir="5400000" rotWithShape="0">
            <a:schemeClr val="accent3">
              <a:hueOff val="1186571"/>
              <a:satOff val="22323"/>
              <a:lumOff val="5883"/>
              <a:alphaOff val="0"/>
              <a:shade val="30000"/>
              <a:satMod val="150000"/>
              <a:alpha val="3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Пасивні</a:t>
          </a:r>
          <a:endParaRPr lang="ru-RU" sz="2600" kern="1200" dirty="0"/>
        </a:p>
      </dsp:txBody>
      <dsp:txXfrm>
        <a:off x="29700" y="2251406"/>
        <a:ext cx="6997384" cy="549000"/>
      </dsp:txXfrm>
    </dsp:sp>
    <dsp:sp modelId="{0414D479-9111-4FFC-A8D4-7970FF7FBDC1}">
      <dsp:nvSpPr>
        <dsp:cNvPr id="0" name=""/>
        <dsp:cNvSpPr/>
      </dsp:nvSpPr>
      <dsp:spPr>
        <a:xfrm>
          <a:off x="0" y="2830106"/>
          <a:ext cx="7056784" cy="1587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053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kern="1200" dirty="0" smtClean="0"/>
            <a:t>Надання пільг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kern="1200" dirty="0" smtClean="0"/>
            <a:t>Компенсація витрат на проф. підготовку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kern="1200" dirty="0" smtClean="0"/>
            <a:t>Створення системи проф. навчання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kern="1200" dirty="0" smtClean="0"/>
            <a:t>Штрафи за порушення керівниками трудового законодавства</a:t>
          </a:r>
          <a:endParaRPr lang="ru-RU" sz="2000" kern="1200" dirty="0"/>
        </a:p>
      </dsp:txBody>
      <dsp:txXfrm>
        <a:off x="0" y="2830106"/>
        <a:ext cx="7056784" cy="15876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9F15CD5-58B5-40E1-8B5C-DBC17DD31332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5DFCCFC-5217-4EF4-B60C-6C444C95D5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F15CD5-58B5-40E1-8B5C-DBC17DD31332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DFCCFC-5217-4EF4-B60C-6C444C95D5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9F15CD5-58B5-40E1-8B5C-DBC17DD31332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5DFCCFC-5217-4EF4-B60C-6C444C95D5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F15CD5-58B5-40E1-8B5C-DBC17DD31332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DFCCFC-5217-4EF4-B60C-6C444C95D5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9F15CD5-58B5-40E1-8B5C-DBC17DD31332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5DFCCFC-5217-4EF4-B60C-6C444C95D5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F15CD5-58B5-40E1-8B5C-DBC17DD31332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DFCCFC-5217-4EF4-B60C-6C444C95D5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F15CD5-58B5-40E1-8B5C-DBC17DD31332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DFCCFC-5217-4EF4-B60C-6C444C95D5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F15CD5-58B5-40E1-8B5C-DBC17DD31332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DFCCFC-5217-4EF4-B60C-6C444C95D5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9F15CD5-58B5-40E1-8B5C-DBC17DD31332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DFCCFC-5217-4EF4-B60C-6C444C95D5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F15CD5-58B5-40E1-8B5C-DBC17DD31332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DFCCFC-5217-4EF4-B60C-6C444C95D5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F15CD5-58B5-40E1-8B5C-DBC17DD31332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DFCCFC-5217-4EF4-B60C-6C444C95D5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9F15CD5-58B5-40E1-8B5C-DBC17DD31332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5DFCCFC-5217-4EF4-B60C-6C444C95D5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43808" y="260648"/>
            <a:ext cx="5436096" cy="1600327"/>
          </a:xfrm>
        </p:spPr>
        <p:txBody>
          <a:bodyPr>
            <a:normAutofit/>
          </a:bodyPr>
          <a:lstStyle/>
          <a:p>
            <a:r>
              <a:rPr lang="uk-UA" sz="7200" dirty="0" smtClean="0"/>
              <a:t>Безробіття</a:t>
            </a:r>
            <a:endParaRPr lang="ru-RU" sz="7200" dirty="0"/>
          </a:p>
        </p:txBody>
      </p:sp>
      <p:sp>
        <p:nvSpPr>
          <p:cNvPr id="4" name="Солнце 3"/>
          <p:cNvSpPr/>
          <p:nvPr/>
        </p:nvSpPr>
        <p:spPr>
          <a:xfrm>
            <a:off x="772689" y="2852936"/>
            <a:ext cx="3816424" cy="345638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9736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48680"/>
            <a:ext cx="7416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Безробіття</a:t>
            </a:r>
            <a:r>
              <a:rPr lang="uk-UA" sz="2400" dirty="0" smtClean="0"/>
              <a:t> – соціально-економічне явище в суспільстві, за якого частина активного працездатного населення не може знайти роботи, яку вона здатна виконувати, що обумовлено перевищенням пропозиції праці над попитом на неї.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71072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60839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Причини </a:t>
            </a:r>
            <a:r>
              <a:rPr lang="ru-RU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безробіття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931425164"/>
              </p:ext>
            </p:extLst>
          </p:nvPr>
        </p:nvGraphicFramePr>
        <p:xfrm>
          <a:off x="395536" y="1412776"/>
          <a:ext cx="8136904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13382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1112" y="509531"/>
            <a:ext cx="4981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Види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безробіття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025591"/>
            <a:ext cx="3350597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Фрикційне</a:t>
            </a:r>
            <a:endParaRPr lang="ru-RU" sz="5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4853" y="3717032"/>
            <a:ext cx="3350597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ru-RU" sz="54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Застійне</a:t>
            </a:r>
            <a:endParaRPr lang="ru-RU" sz="5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71866" y="2044005"/>
            <a:ext cx="3980706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Технологічне</a:t>
            </a:r>
            <a:endParaRPr lang="ru-RU" sz="5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49960" y="3717032"/>
            <a:ext cx="3980706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Циклічне</a:t>
            </a:r>
            <a:endParaRPr lang="ru-RU" sz="5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30782" y="5157192"/>
            <a:ext cx="3387852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Приховане</a:t>
            </a:r>
            <a:endParaRPr lang="ru-RU" sz="5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416356" y="1432861"/>
            <a:ext cx="53042" cy="37243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4" idx="3"/>
            <a:endCxn id="6" idx="1"/>
          </p:cNvCxnSpPr>
          <p:nvPr/>
        </p:nvCxnSpPr>
        <p:spPr>
          <a:xfrm>
            <a:off x="3962157" y="2487256"/>
            <a:ext cx="1009709" cy="1841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5" idx="3"/>
          </p:cNvCxnSpPr>
          <p:nvPr/>
        </p:nvCxnSpPr>
        <p:spPr>
          <a:xfrm>
            <a:off x="3935450" y="4178697"/>
            <a:ext cx="103641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3382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34563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Фрикційне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556792"/>
            <a:ext cx="80648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err="1" smtClean="0"/>
              <a:t>Пов</a:t>
            </a:r>
            <a:r>
              <a:rPr lang="en-US" sz="3200" dirty="0" smtClean="0"/>
              <a:t>’</a:t>
            </a:r>
            <a:r>
              <a:rPr lang="ru-RU" sz="3200" dirty="0" smtClean="0"/>
              <a:t>я</a:t>
            </a:r>
            <a:r>
              <a:rPr lang="uk-UA" sz="3200" dirty="0" err="1" smtClean="0"/>
              <a:t>зане</a:t>
            </a:r>
            <a:r>
              <a:rPr lang="uk-UA" sz="3200" dirty="0" smtClean="0"/>
              <a:t> з пошуком нового місця роботи з різних причин</a:t>
            </a:r>
          </a:p>
          <a:p>
            <a:r>
              <a:rPr lang="uk-UA" sz="3200" dirty="0" smtClean="0"/>
              <a:t>*</a:t>
            </a:r>
            <a:r>
              <a:rPr lang="uk-UA" sz="3200" dirty="0" smtClean="0">
                <a:solidFill>
                  <a:srgbClr val="FFFF00"/>
                </a:solidFill>
              </a:rPr>
              <a:t>зміна місця проживання</a:t>
            </a:r>
          </a:p>
          <a:p>
            <a:r>
              <a:rPr lang="uk-UA" sz="3200" dirty="0" smtClean="0"/>
              <a:t>*</a:t>
            </a:r>
            <a:r>
              <a:rPr lang="uk-UA" sz="3200" dirty="0" smtClean="0">
                <a:solidFill>
                  <a:srgbClr val="FFC000"/>
                </a:solidFill>
              </a:rPr>
              <a:t>тимчасова втрата сезонної роботи</a:t>
            </a:r>
          </a:p>
          <a:p>
            <a:r>
              <a:rPr lang="uk-UA" sz="3200" dirty="0" smtClean="0"/>
              <a:t>*</a:t>
            </a:r>
            <a:r>
              <a:rPr lang="uk-UA" sz="3200" dirty="0" smtClean="0">
                <a:solidFill>
                  <a:srgbClr val="00B0F0"/>
                </a:solidFill>
              </a:rPr>
              <a:t>звільнення</a:t>
            </a:r>
          </a:p>
          <a:p>
            <a:r>
              <a:rPr lang="uk-UA" sz="3200" dirty="0" smtClean="0"/>
              <a:t>*</a:t>
            </a:r>
            <a:r>
              <a:rPr lang="uk-UA" sz="3200" dirty="0" smtClean="0">
                <a:solidFill>
                  <a:srgbClr val="C00000"/>
                </a:solidFill>
              </a:rPr>
              <a:t>пошук більш вигідної роботи</a:t>
            </a:r>
          </a:p>
          <a:p>
            <a:endParaRPr lang="ru-RU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03745"/>
            <a:ext cx="2376264" cy="178219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780968"/>
            <a:ext cx="2609850" cy="17526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162" y="4713617"/>
            <a:ext cx="2250089" cy="182537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147" y="2254944"/>
            <a:ext cx="2143125" cy="21431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13382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26548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Застійне</a:t>
            </a:r>
            <a:endParaRPr lang="ru-RU" sz="5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183978"/>
            <a:ext cx="89493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00B0F0"/>
                </a:solidFill>
              </a:rPr>
              <a:t>Породжується тривалою відсутністю роботи</a:t>
            </a: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988840"/>
            <a:ext cx="33878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Приховане</a:t>
            </a:r>
            <a:endParaRPr lang="ru-RU" sz="5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7821" y="2953211"/>
            <a:ext cx="86764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FF0000"/>
                </a:solidFill>
              </a:rPr>
              <a:t>Виражається в режимі неповного робочого дня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3649" y="3868213"/>
            <a:ext cx="28745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Циклічне</a:t>
            </a:r>
            <a:endParaRPr lang="ru-RU" sz="5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2540" y="4941168"/>
            <a:ext cx="8322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Виникає в періоди економічного спаду та обумовлене зниженням сукупного попиту на робочу силу</a:t>
            </a:r>
            <a:endParaRPr lang="ru-RU" sz="32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3382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995" y="188640"/>
            <a:ext cx="89940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Технологічне</a:t>
            </a:r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(</a:t>
            </a:r>
            <a:r>
              <a:rPr lang="ru-RU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структурне</a:t>
            </a:r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)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3575" y="1464838"/>
            <a:ext cx="84969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err="1" smtClean="0"/>
              <a:t>Пов</a:t>
            </a:r>
            <a:r>
              <a:rPr lang="en-US" sz="3200" dirty="0" smtClean="0"/>
              <a:t>’</a:t>
            </a:r>
            <a:r>
              <a:rPr lang="uk-UA" sz="3200" dirty="0" err="1" smtClean="0"/>
              <a:t>язане</a:t>
            </a:r>
            <a:r>
              <a:rPr lang="uk-UA" sz="3200" dirty="0" smtClean="0"/>
              <a:t> зі змінами в технології виробництва з причин:</a:t>
            </a:r>
          </a:p>
          <a:p>
            <a:r>
              <a:rPr lang="uk-UA" sz="3200" dirty="0" smtClean="0"/>
              <a:t>*</a:t>
            </a:r>
            <a:r>
              <a:rPr lang="uk-UA" sz="3200" dirty="0" smtClean="0">
                <a:solidFill>
                  <a:srgbClr val="FF0000"/>
                </a:solidFill>
              </a:rPr>
              <a:t>ліквідація застарілих технологій</a:t>
            </a:r>
          </a:p>
          <a:p>
            <a:r>
              <a:rPr lang="uk-UA" sz="3200" dirty="0" smtClean="0"/>
              <a:t>*</a:t>
            </a:r>
            <a:r>
              <a:rPr lang="uk-UA" sz="3200" dirty="0" smtClean="0">
                <a:solidFill>
                  <a:srgbClr val="FFC000"/>
                </a:solidFill>
              </a:rPr>
              <a:t>поява нових професій, </a:t>
            </a:r>
            <a:r>
              <a:rPr lang="uk-UA" sz="3200" dirty="0" err="1" smtClean="0">
                <a:solidFill>
                  <a:srgbClr val="FFC000"/>
                </a:solidFill>
              </a:rPr>
              <a:t>пов</a:t>
            </a:r>
            <a:r>
              <a:rPr lang="en-US" sz="3200" dirty="0" smtClean="0">
                <a:solidFill>
                  <a:srgbClr val="FFC000"/>
                </a:solidFill>
              </a:rPr>
              <a:t>’</a:t>
            </a:r>
            <a:r>
              <a:rPr lang="uk-UA" sz="3200" dirty="0" err="1" smtClean="0">
                <a:solidFill>
                  <a:srgbClr val="FFC000"/>
                </a:solidFill>
              </a:rPr>
              <a:t>язаних</a:t>
            </a:r>
            <a:r>
              <a:rPr lang="uk-UA" sz="3200" dirty="0" smtClean="0">
                <a:solidFill>
                  <a:srgbClr val="FFC000"/>
                </a:solidFill>
              </a:rPr>
              <a:t> з технічним прогресом</a:t>
            </a:r>
          </a:p>
          <a:p>
            <a:r>
              <a:rPr lang="uk-UA" sz="3200" dirty="0" smtClean="0"/>
              <a:t>*</a:t>
            </a:r>
            <a:r>
              <a:rPr lang="uk-UA" sz="3200" dirty="0" smtClean="0">
                <a:solidFill>
                  <a:srgbClr val="92D050"/>
                </a:solidFill>
              </a:rPr>
              <a:t>зміна споживчих смаків</a:t>
            </a:r>
            <a:endParaRPr lang="ru-RU" sz="3200" dirty="0">
              <a:solidFill>
                <a:srgbClr val="92D05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511826"/>
            <a:ext cx="4320480" cy="2086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203436"/>
            <a:ext cx="2952328" cy="2395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13382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3848" y="332656"/>
            <a:ext cx="28344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Наслідки</a:t>
            </a:r>
            <a:endParaRPr lang="ru-RU" sz="5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3" y="1412776"/>
            <a:ext cx="439248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Економічні</a:t>
            </a:r>
          </a:p>
          <a:p>
            <a:r>
              <a:rPr lang="uk-UA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Втрата частини ВВП</a:t>
            </a:r>
          </a:p>
          <a:p>
            <a:r>
              <a:rPr lang="uk-UA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Скорочення податкових надходжень до державного бюджету</a:t>
            </a:r>
          </a:p>
          <a:p>
            <a:r>
              <a:rPr lang="uk-UA" sz="2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Зростання державних витрат на виплату допомоги з безробіттям</a:t>
            </a:r>
            <a:endParaRPr lang="ru-RU" sz="2400" dirty="0">
              <a:solidFill>
                <a:schemeClr val="bg2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4047" y="1412776"/>
            <a:ext cx="413995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Соціальні</a:t>
            </a:r>
          </a:p>
          <a:p>
            <a:r>
              <a:rPr lang="uk-UA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Зниження рівня життя населення</a:t>
            </a:r>
          </a:p>
          <a:p>
            <a:r>
              <a:rPr lang="uk-UA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Зниження рівня народжуваності і підвищення рівня смертності</a:t>
            </a:r>
          </a:p>
          <a:p>
            <a:r>
              <a:rPr lang="uk-UA" sz="2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Від</a:t>
            </a:r>
            <a:r>
              <a:rPr lang="en-US" sz="2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’</a:t>
            </a:r>
            <a:r>
              <a:rPr lang="uk-UA" sz="2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їзд</a:t>
            </a:r>
            <a:r>
              <a:rPr lang="uk-UA" sz="2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інтелектуальної еліти за кордон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93" y="4869160"/>
            <a:ext cx="2638425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895" y="4831060"/>
            <a:ext cx="25241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797566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13382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1030" y="116632"/>
            <a:ext cx="620195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Державні</a:t>
            </a:r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54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програми</a:t>
            </a:r>
            <a:endParaRPr lang="ru-RU" sz="5400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r>
              <a:rPr lang="ru-RU" sz="54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зайнятості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066588955"/>
              </p:ext>
            </p:extLst>
          </p:nvPr>
        </p:nvGraphicFramePr>
        <p:xfrm>
          <a:off x="899592" y="1870958"/>
          <a:ext cx="7056784" cy="449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13382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128</TotalTime>
  <Words>238</Words>
  <Application>Microsoft Office PowerPoint</Application>
  <PresentationFormat>Экран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Безробіття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Безробіття</dc:title>
  <dc:creator>лариса</dc:creator>
  <cp:lastModifiedBy>Deafult User</cp:lastModifiedBy>
  <cp:revision>14</cp:revision>
  <dcterms:created xsi:type="dcterms:W3CDTF">2013-03-10T13:13:42Z</dcterms:created>
  <dcterms:modified xsi:type="dcterms:W3CDTF">2014-04-18T13:59:39Z</dcterms:modified>
</cp:coreProperties>
</file>