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575B"/>
    <a:srgbClr val="FF65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94" autoAdjust="0"/>
    <p:restoredTop sz="94660"/>
  </p:normalViewPr>
  <p:slideViewPr>
    <p:cSldViewPr>
      <p:cViewPr varScale="1">
        <p:scale>
          <a:sx n="92" d="100"/>
          <a:sy n="92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98E7C-B7EF-4AF0-8437-9745131D41DE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98E7C-B7EF-4AF0-8437-9745131D41DE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4C50F-8947-48FE-94EF-F83B43D1A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the-beatles-group-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28" y="2420888"/>
            <a:ext cx="5381667" cy="2088232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accent4">
                    <a:lumMod val="50000"/>
                  </a:schemeClr>
                </a:solidFill>
              </a:rPr>
              <a:t>The Beatles («</a:t>
            </a:r>
            <a:r>
              <a:rPr lang="ru-RU" sz="6600" b="1" dirty="0" err="1">
                <a:solidFill>
                  <a:schemeClr val="accent4">
                    <a:lumMod val="50000"/>
                  </a:schemeClr>
                </a:solidFill>
              </a:rPr>
              <a:t>Бітлз</a:t>
            </a:r>
            <a:r>
              <a:rPr lang="ru-RU" sz="6600" b="1" dirty="0">
                <a:solidFill>
                  <a:schemeClr val="accent4">
                    <a:lumMod val="50000"/>
                  </a:schemeClr>
                </a:solidFill>
              </a:rPr>
              <a:t>»)</a:t>
            </a:r>
            <a:endParaRPr lang="ru-RU" sz="66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revol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836712"/>
            <a:ext cx="367240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chemeClr val="bg1"/>
                </a:solidFill>
              </a:rPr>
              <a:t>Учасники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майбутнього</a:t>
            </a:r>
            <a:r>
              <a:rPr lang="ru-RU" sz="2200" dirty="0">
                <a:solidFill>
                  <a:schemeClr val="bg1"/>
                </a:solidFill>
              </a:rPr>
              <a:t> гурту </a:t>
            </a:r>
            <a:r>
              <a:rPr lang="ru-RU" sz="2200" dirty="0" err="1">
                <a:solidFill>
                  <a:schemeClr val="bg1"/>
                </a:solidFill>
              </a:rPr>
              <a:t>народилися</a:t>
            </a:r>
            <a:r>
              <a:rPr lang="ru-RU" sz="2200" dirty="0">
                <a:solidFill>
                  <a:schemeClr val="bg1"/>
                </a:solidFill>
              </a:rPr>
              <a:t> та </a:t>
            </a:r>
            <a:r>
              <a:rPr lang="ru-RU" sz="2200" dirty="0" err="1">
                <a:solidFill>
                  <a:schemeClr val="bg1"/>
                </a:solidFill>
              </a:rPr>
              <a:t>виросли</a:t>
            </a:r>
            <a:r>
              <a:rPr lang="ru-RU" sz="2200" dirty="0">
                <a:solidFill>
                  <a:schemeClr val="bg1"/>
                </a:solidFill>
              </a:rPr>
              <a:t> у </a:t>
            </a:r>
            <a:r>
              <a:rPr lang="ru-RU" sz="2200" dirty="0" err="1">
                <a:solidFill>
                  <a:schemeClr val="bg1"/>
                </a:solidFill>
              </a:rPr>
              <a:t>Ліверпулі</a:t>
            </a:r>
            <a:r>
              <a:rPr lang="ru-RU" sz="2200" dirty="0">
                <a:solidFill>
                  <a:schemeClr val="bg1"/>
                </a:solidFill>
              </a:rPr>
              <a:t> — </a:t>
            </a:r>
            <a:r>
              <a:rPr lang="ru-RU" sz="2200" dirty="0" err="1">
                <a:solidFill>
                  <a:schemeClr val="bg1"/>
                </a:solidFill>
              </a:rPr>
              <a:t>місті</a:t>
            </a:r>
            <a:r>
              <a:rPr lang="ru-RU" sz="2200" dirty="0">
                <a:solidFill>
                  <a:schemeClr val="bg1"/>
                </a:solidFill>
              </a:rPr>
              <a:t>, де з </a:t>
            </a:r>
            <a:r>
              <a:rPr lang="ru-RU" sz="2200" dirty="0" err="1">
                <a:solidFill>
                  <a:schemeClr val="bg1"/>
                </a:solidFill>
              </a:rPr>
              <a:t>кінцем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п'ятдесятих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років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спостерігався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сильний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вплив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американської</a:t>
            </a:r>
            <a:r>
              <a:rPr lang="ru-RU" sz="2200" dirty="0">
                <a:solidFill>
                  <a:schemeClr val="bg1"/>
                </a:solidFill>
              </a:rPr>
              <a:t> поп-</a:t>
            </a:r>
            <a:r>
              <a:rPr lang="ru-RU" sz="2200" dirty="0" err="1">
                <a:solidFill>
                  <a:schemeClr val="bg1"/>
                </a:solidFill>
              </a:rPr>
              <a:t>музики</a:t>
            </a:r>
            <a:r>
              <a:rPr lang="ru-RU" sz="2200" dirty="0">
                <a:solidFill>
                  <a:schemeClr val="bg1"/>
                </a:solidFill>
              </a:rPr>
              <a:t>. Весною 1957 16-річний Джон </a:t>
            </a:r>
            <a:r>
              <a:rPr lang="ru-RU" sz="2200" dirty="0" err="1">
                <a:solidFill>
                  <a:schemeClr val="bg1"/>
                </a:solidFill>
              </a:rPr>
              <a:t>Леннонзаснував</a:t>
            </a:r>
            <a:r>
              <a:rPr lang="ru-RU" sz="2200" dirty="0">
                <a:solidFill>
                  <a:schemeClr val="bg1"/>
                </a:solidFill>
              </a:rPr>
              <a:t> гурт </a:t>
            </a:r>
            <a:r>
              <a:rPr lang="en-US" sz="2200" dirty="0">
                <a:solidFill>
                  <a:schemeClr val="bg1"/>
                </a:solidFill>
              </a:rPr>
              <a:t>The </a:t>
            </a:r>
            <a:r>
              <a:rPr lang="en-US" sz="2200" dirty="0" smtClean="0">
                <a:solidFill>
                  <a:schemeClr val="bg1"/>
                </a:solidFill>
              </a:rPr>
              <a:t>Quarrymen</a:t>
            </a:r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err="1">
                <a:solidFill>
                  <a:schemeClr val="bg1"/>
                </a:solidFill>
              </a:rPr>
              <a:t>Сучасна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назва</a:t>
            </a:r>
            <a:r>
              <a:rPr lang="ru-RU" sz="2200" dirty="0">
                <a:solidFill>
                  <a:schemeClr val="bg1"/>
                </a:solidFill>
              </a:rPr>
              <a:t> гурту — </a:t>
            </a:r>
            <a:r>
              <a:rPr lang="en-US" sz="2200" dirty="0">
                <a:solidFill>
                  <a:schemeClr val="bg1"/>
                </a:solidFill>
              </a:rPr>
              <a:t>The Beatles — </a:t>
            </a:r>
            <a:r>
              <a:rPr lang="ru-RU" sz="2200" dirty="0" err="1">
                <a:solidFill>
                  <a:schemeClr val="bg1"/>
                </a:solidFill>
              </a:rPr>
              <a:t>з'явилася</a:t>
            </a:r>
            <a:r>
              <a:rPr lang="ru-RU" sz="2200" dirty="0">
                <a:solidFill>
                  <a:schemeClr val="bg1"/>
                </a:solidFill>
              </a:rPr>
              <a:t> у </a:t>
            </a:r>
            <a:r>
              <a:rPr lang="ru-RU" sz="2200" dirty="0" err="1">
                <a:solidFill>
                  <a:schemeClr val="bg1"/>
                </a:solidFill>
              </a:rPr>
              <a:t>квітні</a:t>
            </a:r>
            <a:r>
              <a:rPr lang="ru-RU" sz="2200" dirty="0">
                <a:solidFill>
                  <a:schemeClr val="bg1"/>
                </a:solidFill>
              </a:rPr>
              <a:t> 1960. За </a:t>
            </a:r>
            <a:r>
              <a:rPr lang="ru-RU" sz="2200" dirty="0" err="1">
                <a:solidFill>
                  <a:schemeClr val="bg1"/>
                </a:solidFill>
              </a:rPr>
              <a:t>спогадами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учасників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групи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назву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Beatles </a:t>
            </a:r>
            <a:r>
              <a:rPr lang="ru-RU" sz="2200" dirty="0" err="1">
                <a:solidFill>
                  <a:schemeClr val="bg1"/>
                </a:solidFill>
              </a:rPr>
              <a:t>було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вигадано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Саткліфом</a:t>
            </a:r>
            <a:r>
              <a:rPr lang="ru-RU" sz="2200" dirty="0">
                <a:solidFill>
                  <a:schemeClr val="bg1"/>
                </a:solidFill>
              </a:rPr>
              <a:t> як </a:t>
            </a:r>
            <a:r>
              <a:rPr lang="ru-RU" sz="2200" dirty="0" err="1">
                <a:solidFill>
                  <a:schemeClr val="bg1"/>
                </a:solidFill>
              </a:rPr>
              <a:t>сполучення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слів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en-US" sz="2200" dirty="0">
                <a:solidFill>
                  <a:schemeClr val="bg1"/>
                </a:solidFill>
              </a:rPr>
              <a:t>beetles (</a:t>
            </a:r>
            <a:r>
              <a:rPr lang="ru-RU" sz="2200" dirty="0">
                <a:solidFill>
                  <a:schemeClr val="bg1"/>
                </a:solidFill>
              </a:rPr>
              <a:t>англ. «жуки») та </a:t>
            </a:r>
            <a:r>
              <a:rPr lang="en-US" sz="2200" dirty="0">
                <a:solidFill>
                  <a:schemeClr val="bg1"/>
                </a:solidFill>
              </a:rPr>
              <a:t>beat' (</a:t>
            </a:r>
            <a:r>
              <a:rPr lang="ru-RU" sz="2200" dirty="0">
                <a:solidFill>
                  <a:schemeClr val="bg1"/>
                </a:solidFill>
              </a:rPr>
              <a:t>англ. «ритм», «удар», «доля»).</a:t>
            </a:r>
          </a:p>
        </p:txBody>
      </p:sp>
    </p:spTree>
    <p:extLst>
      <p:ext uri="{BB962C8B-B14F-4D97-AF65-F5344CB8AC3E}">
        <p14:creationId xmlns:p14="http://schemas.microsoft.com/office/powerpoint/2010/main" val="128614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 descr="47263901_Bitluy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Rectangle 48"/>
          <p:cNvGrpSpPr>
            <a:grpSpLocks/>
          </p:cNvGrpSpPr>
          <p:nvPr/>
        </p:nvGrpSpPr>
        <p:grpSpPr bwMode="auto">
          <a:xfrm>
            <a:off x="251520" y="116632"/>
            <a:ext cx="8496944" cy="2376264"/>
            <a:chOff x="772" y="472"/>
            <a:chExt cx="4304" cy="3360"/>
          </a:xfrm>
        </p:grpSpPr>
        <p:pic>
          <p:nvPicPr>
            <p:cNvPr id="7" name="Rectangle 4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" y="472"/>
              <a:ext cx="4304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810" y="495"/>
              <a:ext cx="4230" cy="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95536" y="260648"/>
            <a:ext cx="813690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У </a:t>
            </a:r>
            <a:r>
              <a:rPr lang="ru-RU" sz="2200" dirty="0" err="1"/>
              <a:t>кінці</a:t>
            </a:r>
            <a:r>
              <a:rPr lang="ru-RU" sz="2200" dirty="0"/>
              <a:t> 1961 р. менеджером </a:t>
            </a:r>
            <a:r>
              <a:rPr lang="ru-RU" sz="2200" dirty="0" err="1"/>
              <a:t>групи</a:t>
            </a:r>
            <a:r>
              <a:rPr lang="ru-RU" sz="2200" dirty="0"/>
              <a:t> став Брайан </a:t>
            </a:r>
            <a:r>
              <a:rPr lang="ru-RU" sz="2200" dirty="0" err="1"/>
              <a:t>Епстайн</a:t>
            </a:r>
            <a:r>
              <a:rPr lang="ru-RU" sz="2200" dirty="0"/>
              <a:t>, </a:t>
            </a:r>
            <a:r>
              <a:rPr lang="ru-RU" sz="2200" dirty="0" err="1"/>
              <a:t>який</a:t>
            </a:r>
            <a:r>
              <a:rPr lang="ru-RU" sz="2200" dirty="0"/>
              <a:t> </a:t>
            </a:r>
            <a:r>
              <a:rPr lang="ru-RU" sz="2200" dirty="0" err="1"/>
              <a:t>змінив</a:t>
            </a:r>
            <a:r>
              <a:rPr lang="ru-RU" sz="2200" dirty="0"/>
              <a:t> </a:t>
            </a:r>
            <a:r>
              <a:rPr lang="ru-RU" sz="2200" dirty="0" err="1"/>
              <a:t>імідж</a:t>
            </a:r>
            <a:r>
              <a:rPr lang="ru-RU" sz="2200" dirty="0"/>
              <a:t> </a:t>
            </a:r>
            <a:r>
              <a:rPr lang="ru-RU" sz="2200" dirty="0" err="1"/>
              <a:t>музикантів</a:t>
            </a:r>
            <a:r>
              <a:rPr lang="ru-RU" sz="2200" dirty="0"/>
              <a:t>: </a:t>
            </a:r>
            <a:r>
              <a:rPr lang="ru-RU" sz="2200" dirty="0" err="1"/>
              <a:t>замість</a:t>
            </a:r>
            <a:r>
              <a:rPr lang="ru-RU" sz="2200" dirty="0"/>
              <a:t> </a:t>
            </a:r>
            <a:r>
              <a:rPr lang="ru-RU" sz="2200" dirty="0" err="1"/>
              <a:t>чорних</a:t>
            </a:r>
            <a:r>
              <a:rPr lang="ru-RU" sz="2200" dirty="0"/>
              <a:t> </a:t>
            </a:r>
            <a:r>
              <a:rPr lang="ru-RU" sz="2200" dirty="0" err="1"/>
              <a:t>шкіряних</a:t>
            </a:r>
            <a:r>
              <a:rPr lang="ru-RU" sz="2200" dirty="0"/>
              <a:t> курток </a:t>
            </a:r>
            <a:r>
              <a:rPr lang="ru-RU" sz="2200" dirty="0" err="1"/>
              <a:t>музиканти</a:t>
            </a:r>
            <a:r>
              <a:rPr lang="ru-RU" sz="2200" dirty="0"/>
              <a:t> </a:t>
            </a:r>
            <a:r>
              <a:rPr lang="ru-RU" sz="2200" dirty="0" err="1"/>
              <a:t>одягайся</a:t>
            </a:r>
            <a:r>
              <a:rPr lang="ru-RU" sz="2200" dirty="0"/>
              <a:t> в </a:t>
            </a:r>
            <a:r>
              <a:rPr lang="ru-RU" sz="2200" dirty="0" err="1"/>
              <a:t>піджаки</a:t>
            </a:r>
            <a:r>
              <a:rPr lang="ru-RU" sz="2200" dirty="0"/>
              <a:t> без </a:t>
            </a:r>
            <a:r>
              <a:rPr lang="ru-RU" sz="2200" dirty="0" err="1"/>
              <a:t>комірів</a:t>
            </a:r>
            <a:r>
              <a:rPr lang="ru-RU" sz="2200" dirty="0"/>
              <a:t> </a:t>
            </a:r>
            <a:r>
              <a:rPr lang="ru-RU" sz="2200" dirty="0" err="1"/>
              <a:t>від</a:t>
            </a:r>
            <a:r>
              <a:rPr lang="ru-RU" sz="2200" dirty="0"/>
              <a:t> </a:t>
            </a:r>
            <a:r>
              <a:rPr lang="ru-RU" sz="2200" dirty="0" err="1"/>
              <a:t>П'єра</a:t>
            </a:r>
            <a:r>
              <a:rPr lang="ru-RU" sz="2200" dirty="0"/>
              <a:t> Кардена (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отримали</a:t>
            </a:r>
            <a:r>
              <a:rPr lang="ru-RU" sz="2200" dirty="0"/>
              <a:t> </a:t>
            </a:r>
            <a:r>
              <a:rPr lang="ru-RU" sz="2200" dirty="0" err="1"/>
              <a:t>назву</a:t>
            </a:r>
            <a:r>
              <a:rPr lang="ru-RU" sz="2200" dirty="0"/>
              <a:t> «</a:t>
            </a:r>
            <a:r>
              <a:rPr lang="ru-RU" sz="2200" dirty="0" err="1"/>
              <a:t>бітловки</a:t>
            </a:r>
            <a:r>
              <a:rPr lang="ru-RU" sz="2200" dirty="0"/>
              <a:t>»), а </a:t>
            </a:r>
            <a:r>
              <a:rPr lang="ru-RU" sz="2200" dirty="0" err="1"/>
              <a:t>збиті</a:t>
            </a:r>
            <a:r>
              <a:rPr lang="ru-RU" sz="2200" dirty="0"/>
              <a:t> «коки» а-ля </a:t>
            </a:r>
            <a:r>
              <a:rPr lang="ru-RU" sz="2200" dirty="0" err="1"/>
              <a:t>Елвіс</a:t>
            </a:r>
            <a:r>
              <a:rPr lang="ru-RU" sz="2200" dirty="0"/>
              <a:t> </a:t>
            </a:r>
            <a:r>
              <a:rPr lang="ru-RU" sz="2200" dirty="0" err="1"/>
              <a:t>Преслі</a:t>
            </a:r>
            <a:r>
              <a:rPr lang="ru-RU" sz="2200" dirty="0"/>
              <a:t> </a:t>
            </a:r>
            <a:r>
              <a:rPr lang="ru-RU" sz="2200" dirty="0" err="1"/>
              <a:t>змінилидовгі</a:t>
            </a:r>
            <a:r>
              <a:rPr lang="ru-RU" sz="2200" dirty="0"/>
              <a:t> </a:t>
            </a:r>
            <a:r>
              <a:rPr lang="ru-RU" sz="2200" dirty="0" err="1"/>
              <a:t>чубки</a:t>
            </a:r>
            <a:r>
              <a:rPr lang="ru-RU" sz="2200" dirty="0"/>
              <a:t>. У </a:t>
            </a:r>
            <a:r>
              <a:rPr lang="ru-RU" sz="2200" dirty="0" err="1"/>
              <a:t>вересні</a:t>
            </a:r>
            <a:r>
              <a:rPr lang="ru-RU" sz="2200" dirty="0"/>
              <a:t> 1962 р. вони записали свою першу пластинку, в яку </a:t>
            </a:r>
            <a:r>
              <a:rPr lang="ru-RU" sz="2200" dirty="0" err="1"/>
              <a:t>увійшли</a:t>
            </a:r>
            <a:r>
              <a:rPr lang="ru-RU" sz="2200" dirty="0"/>
              <a:t> «</a:t>
            </a:r>
            <a:r>
              <a:rPr lang="en-US" sz="2200" dirty="0"/>
              <a:t>Love Me Do» </a:t>
            </a:r>
            <a:r>
              <a:rPr lang="ru-RU" sz="2200" dirty="0"/>
              <a:t>і «</a:t>
            </a:r>
            <a:r>
              <a:rPr lang="en-US" sz="2200" dirty="0"/>
              <a:t>P. S. I Love You», </a:t>
            </a:r>
            <a:r>
              <a:rPr lang="ru-RU" sz="2200" dirty="0" err="1"/>
              <a:t>що</a:t>
            </a:r>
            <a:r>
              <a:rPr lang="ru-RU" sz="2200" dirty="0"/>
              <a:t> попали в </a:t>
            </a:r>
            <a:r>
              <a:rPr lang="ru-RU" sz="2200" dirty="0" err="1"/>
              <a:t>національний</a:t>
            </a:r>
            <a:r>
              <a:rPr lang="ru-RU" sz="2200" dirty="0"/>
              <a:t> </a:t>
            </a:r>
            <a:r>
              <a:rPr lang="en-US" sz="2200" dirty="0"/>
              <a:t>Top 20.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0948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44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41603" y="414908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У </a:t>
            </a:r>
            <a:r>
              <a:rPr lang="ru-RU" sz="2000" dirty="0" err="1">
                <a:solidFill>
                  <a:schemeClr val="bg1"/>
                </a:solidFill>
              </a:rPr>
              <a:t>жовтні</a:t>
            </a:r>
            <a:r>
              <a:rPr lang="ru-RU" sz="2000" dirty="0">
                <a:solidFill>
                  <a:schemeClr val="bg1"/>
                </a:solidFill>
              </a:rPr>
              <a:t> 1963 р. </a:t>
            </a:r>
            <a:r>
              <a:rPr lang="ru-RU" sz="2000" dirty="0" err="1">
                <a:solidFill>
                  <a:schemeClr val="bg1"/>
                </a:solidFill>
              </a:rPr>
              <a:t>після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закінчення</a:t>
            </a:r>
            <a:r>
              <a:rPr lang="ru-RU" sz="2000" dirty="0">
                <a:solidFill>
                  <a:schemeClr val="bg1"/>
                </a:solidFill>
              </a:rPr>
              <a:t> перших </a:t>
            </a:r>
            <a:r>
              <a:rPr lang="ru-RU" sz="2000" dirty="0" err="1">
                <a:solidFill>
                  <a:schemeClr val="bg1"/>
                </a:solidFill>
              </a:rPr>
              <a:t>європейських</a:t>
            </a:r>
            <a:r>
              <a:rPr lang="ru-RU" sz="2000" dirty="0">
                <a:solidFill>
                  <a:schemeClr val="bg1"/>
                </a:solidFill>
              </a:rPr>
              <a:t> гастролей, «</a:t>
            </a:r>
            <a:r>
              <a:rPr lang="ru-RU" sz="2000" dirty="0" err="1">
                <a:solidFill>
                  <a:schemeClr val="bg1"/>
                </a:solidFill>
              </a:rPr>
              <a:t>Бітлз</a:t>
            </a:r>
            <a:r>
              <a:rPr lang="ru-RU" sz="2000" dirty="0">
                <a:solidFill>
                  <a:schemeClr val="bg1"/>
                </a:solidFill>
              </a:rPr>
              <a:t>» </a:t>
            </a:r>
            <a:r>
              <a:rPr lang="ru-RU" sz="2000" dirty="0" err="1">
                <a:solidFill>
                  <a:schemeClr val="bg1"/>
                </a:solidFill>
              </a:rPr>
              <a:t>перебралися</a:t>
            </a:r>
            <a:r>
              <a:rPr lang="ru-RU" sz="2000" dirty="0">
                <a:solidFill>
                  <a:schemeClr val="bg1"/>
                </a:solidFill>
              </a:rPr>
              <a:t> в Лондон. У </a:t>
            </a:r>
            <a:r>
              <a:rPr lang="ru-RU" sz="2000" dirty="0" err="1">
                <a:solidFill>
                  <a:schemeClr val="bg1"/>
                </a:solidFill>
              </a:rPr>
              <a:t>кінці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жовтня</a:t>
            </a:r>
            <a:r>
              <a:rPr lang="ru-RU" sz="2000" dirty="0">
                <a:solidFill>
                  <a:schemeClr val="bg1"/>
                </a:solidFill>
              </a:rPr>
              <a:t> того ж року </a:t>
            </a:r>
            <a:r>
              <a:rPr lang="ru-RU" sz="2000" dirty="0" err="1">
                <a:solidFill>
                  <a:schemeClr val="bg1"/>
                </a:solidFill>
              </a:rPr>
              <a:t>сінгл</a:t>
            </a:r>
            <a:r>
              <a:rPr lang="ru-RU" sz="2000" dirty="0">
                <a:solidFill>
                  <a:schemeClr val="bg1"/>
                </a:solidFill>
              </a:rPr>
              <a:t> «</a:t>
            </a:r>
            <a:r>
              <a:rPr lang="en-US" sz="2000" dirty="0">
                <a:solidFill>
                  <a:schemeClr val="bg1"/>
                </a:solidFill>
              </a:rPr>
              <a:t>She Loves You» </a:t>
            </a:r>
            <a:r>
              <a:rPr lang="ru-RU" sz="2000" dirty="0">
                <a:solidFill>
                  <a:schemeClr val="bg1"/>
                </a:solidFill>
              </a:rPr>
              <a:t>став </a:t>
            </a:r>
            <a:r>
              <a:rPr lang="ru-RU" sz="2000" dirty="0" err="1">
                <a:solidFill>
                  <a:schemeClr val="bg1"/>
                </a:solidFill>
              </a:rPr>
              <a:t>найпопулярнішою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пластинкою</a:t>
            </a:r>
            <a:r>
              <a:rPr lang="ru-RU" sz="2000" dirty="0">
                <a:solidFill>
                  <a:schemeClr val="bg1"/>
                </a:solidFill>
              </a:rPr>
              <a:t> в </a:t>
            </a:r>
            <a:r>
              <a:rPr lang="ru-RU" sz="2000" dirty="0" err="1">
                <a:solidFill>
                  <a:schemeClr val="bg1"/>
                </a:solidFill>
              </a:rPr>
              <a:t>історії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грамофонної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промисловості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Великобританії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Потім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почалися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тріумфальні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гастролі</a:t>
            </a:r>
            <a:r>
              <a:rPr lang="ru-RU" sz="2000" dirty="0">
                <a:solidFill>
                  <a:schemeClr val="bg1"/>
                </a:solidFill>
              </a:rPr>
              <a:t> в США.</a:t>
            </a:r>
          </a:p>
        </p:txBody>
      </p:sp>
      <p:pic>
        <p:nvPicPr>
          <p:cNvPr id="6" name="Рисунок 5" descr="1965_Beatles_M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5118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16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 descr="418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beatles_129258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285750"/>
            <a:ext cx="5808662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50912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У </a:t>
            </a:r>
            <a:r>
              <a:rPr lang="ru-RU" sz="2000" dirty="0" err="1"/>
              <a:t>квітні</a:t>
            </a:r>
            <a:r>
              <a:rPr lang="ru-RU" sz="2000" dirty="0"/>
              <a:t> 1964 р. </a:t>
            </a:r>
            <a:r>
              <a:rPr lang="ru-RU" sz="2000" dirty="0" err="1"/>
              <a:t>композиція</a:t>
            </a:r>
            <a:r>
              <a:rPr lang="ru-RU" sz="2000" dirty="0"/>
              <a:t> «</a:t>
            </a:r>
            <a:r>
              <a:rPr lang="en-US" sz="2000" dirty="0"/>
              <a:t>Can't Buy Me Love» </a:t>
            </a:r>
            <a:r>
              <a:rPr lang="ru-RU" sz="2000" dirty="0" err="1"/>
              <a:t>одночасно</a:t>
            </a:r>
            <a:r>
              <a:rPr lang="ru-RU" sz="2000" dirty="0"/>
              <a:t> </a:t>
            </a:r>
            <a:r>
              <a:rPr lang="ru-RU" sz="2000" dirty="0" err="1"/>
              <a:t>очолила</a:t>
            </a:r>
            <a:r>
              <a:rPr lang="ru-RU" sz="2000" dirty="0"/>
              <a:t> </a:t>
            </a:r>
            <a:r>
              <a:rPr lang="ru-RU" sz="2000" dirty="0" err="1"/>
              <a:t>хіт-паради</a:t>
            </a:r>
            <a:r>
              <a:rPr lang="ru-RU" sz="2000" dirty="0"/>
              <a:t> </a:t>
            </a:r>
            <a:r>
              <a:rPr lang="ru-RU" sz="2000" dirty="0" err="1"/>
              <a:t>Великобританії</a:t>
            </a:r>
            <a:r>
              <a:rPr lang="ru-RU" sz="2000" dirty="0"/>
              <a:t> і США; у тому ж </a:t>
            </a:r>
            <a:r>
              <a:rPr lang="ru-RU" sz="2000" dirty="0" err="1"/>
              <a:t>місяці</a:t>
            </a:r>
            <a:r>
              <a:rPr lang="ru-RU" sz="2000" dirty="0"/>
              <a:t> </a:t>
            </a:r>
            <a:r>
              <a:rPr lang="ru-RU" sz="2000" dirty="0" err="1"/>
              <a:t>група</a:t>
            </a:r>
            <a:r>
              <a:rPr lang="ru-RU" sz="2000" dirty="0"/>
              <a:t> </a:t>
            </a:r>
            <a:r>
              <a:rPr lang="ru-RU" sz="2000" dirty="0" err="1"/>
              <a:t>зайняла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верхніп'ять</a:t>
            </a:r>
            <a:r>
              <a:rPr lang="ru-RU" sz="2000" dirty="0"/>
              <a:t> </a:t>
            </a:r>
            <a:r>
              <a:rPr lang="ru-RU" sz="2000" dirty="0" err="1"/>
              <a:t>рядків</a:t>
            </a:r>
            <a:r>
              <a:rPr lang="ru-RU" sz="2000" dirty="0"/>
              <a:t> у </a:t>
            </a:r>
            <a:r>
              <a:rPr lang="ru-RU" sz="2000" dirty="0" err="1"/>
              <a:t>хіт-параді</a:t>
            </a:r>
            <a:r>
              <a:rPr lang="ru-RU" sz="2000" dirty="0"/>
              <a:t> журналу «</a:t>
            </a:r>
            <a:r>
              <a:rPr lang="en-US" sz="2000" dirty="0"/>
              <a:t>Billboard»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677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 descr="апе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3742" y="4725144"/>
            <a:ext cx="813690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У </a:t>
            </a:r>
            <a:r>
              <a:rPr lang="ru-RU" sz="2200" dirty="0" err="1">
                <a:solidFill>
                  <a:schemeClr val="bg1"/>
                </a:solidFill>
              </a:rPr>
              <a:t>серпні</a:t>
            </a:r>
            <a:r>
              <a:rPr lang="ru-RU" sz="2200" dirty="0">
                <a:solidFill>
                  <a:schemeClr val="bg1"/>
                </a:solidFill>
              </a:rPr>
              <a:t> 1964 р. </a:t>
            </a:r>
            <a:r>
              <a:rPr lang="ru-RU" sz="2200" dirty="0" err="1">
                <a:solidFill>
                  <a:schemeClr val="bg1"/>
                </a:solidFill>
              </a:rPr>
              <a:t>відбулася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прем'єра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першого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фільму</a:t>
            </a:r>
            <a:r>
              <a:rPr lang="ru-RU" sz="2200" dirty="0">
                <a:solidFill>
                  <a:schemeClr val="bg1"/>
                </a:solidFill>
              </a:rPr>
              <a:t> за </a:t>
            </a:r>
            <a:r>
              <a:rPr lang="ru-RU" sz="2200" dirty="0" err="1">
                <a:solidFill>
                  <a:schemeClr val="bg1"/>
                </a:solidFill>
              </a:rPr>
              <a:t>участю</a:t>
            </a:r>
            <a:r>
              <a:rPr lang="ru-RU" sz="2200" dirty="0">
                <a:solidFill>
                  <a:schemeClr val="bg1"/>
                </a:solidFill>
              </a:rPr>
              <a:t> «</a:t>
            </a:r>
            <a:r>
              <a:rPr lang="ru-RU" sz="2200" dirty="0" err="1">
                <a:solidFill>
                  <a:schemeClr val="bg1"/>
                </a:solidFill>
              </a:rPr>
              <a:t>Бітлз</a:t>
            </a:r>
            <a:r>
              <a:rPr lang="ru-RU" sz="2200" dirty="0">
                <a:solidFill>
                  <a:schemeClr val="bg1"/>
                </a:solidFill>
              </a:rPr>
              <a:t>» («</a:t>
            </a:r>
            <a:r>
              <a:rPr lang="ru-RU" sz="2200" dirty="0" err="1">
                <a:solidFill>
                  <a:schemeClr val="bg1"/>
                </a:solidFill>
              </a:rPr>
              <a:t>Вечір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важкого</a:t>
            </a:r>
            <a:r>
              <a:rPr lang="ru-RU" sz="2200" dirty="0">
                <a:solidFill>
                  <a:schemeClr val="bg1"/>
                </a:solidFill>
              </a:rPr>
              <a:t> дня», </a:t>
            </a:r>
            <a:r>
              <a:rPr lang="ru-RU" sz="2200" dirty="0" err="1">
                <a:solidFill>
                  <a:schemeClr val="bg1"/>
                </a:solidFill>
              </a:rPr>
              <a:t>режисер</a:t>
            </a:r>
            <a:r>
              <a:rPr lang="ru-RU" sz="2200" dirty="0">
                <a:solidFill>
                  <a:schemeClr val="bg1"/>
                </a:solidFill>
              </a:rPr>
              <a:t> Р. </a:t>
            </a:r>
            <a:r>
              <a:rPr lang="ru-RU" sz="2200" dirty="0" err="1">
                <a:solidFill>
                  <a:schemeClr val="bg1"/>
                </a:solidFill>
              </a:rPr>
              <a:t>Лестер</a:t>
            </a:r>
            <a:r>
              <a:rPr lang="ru-RU" sz="2200" dirty="0">
                <a:solidFill>
                  <a:schemeClr val="bg1"/>
                </a:solidFill>
              </a:rPr>
              <a:t>). У 1965 р. «</a:t>
            </a:r>
            <a:r>
              <a:rPr lang="ru-RU" sz="2200" dirty="0" err="1">
                <a:solidFill>
                  <a:schemeClr val="bg1"/>
                </a:solidFill>
              </a:rPr>
              <a:t>Бітлз</a:t>
            </a:r>
            <a:r>
              <a:rPr lang="ru-RU" sz="2200" dirty="0">
                <a:solidFill>
                  <a:schemeClr val="bg1"/>
                </a:solidFill>
              </a:rPr>
              <a:t>» </a:t>
            </a:r>
            <a:r>
              <a:rPr lang="ru-RU" sz="2200" dirty="0" err="1">
                <a:solidFill>
                  <a:schemeClr val="bg1"/>
                </a:solidFill>
              </a:rPr>
              <a:t>побували</a:t>
            </a:r>
            <a:r>
              <a:rPr lang="ru-RU" sz="2200" dirty="0">
                <a:solidFill>
                  <a:schemeClr val="bg1"/>
                </a:solidFill>
              </a:rPr>
              <a:t> з концертами в </a:t>
            </a:r>
            <a:r>
              <a:rPr lang="ru-RU" sz="2200" dirty="0" err="1">
                <a:solidFill>
                  <a:schemeClr val="bg1"/>
                </a:solidFill>
              </a:rPr>
              <a:t>Європі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Північній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Америці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Австралії</a:t>
            </a:r>
            <a:r>
              <a:rPr lang="ru-RU" sz="2200" dirty="0">
                <a:solidFill>
                  <a:schemeClr val="bg1"/>
                </a:solidFill>
              </a:rPr>
              <a:t> і на </a:t>
            </a:r>
            <a:r>
              <a:rPr lang="ru-RU" sz="2200" dirty="0" err="1">
                <a:solidFill>
                  <a:schemeClr val="bg1"/>
                </a:solidFill>
              </a:rPr>
              <a:t>Близькому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Сході</a:t>
            </a:r>
            <a:r>
              <a:rPr lang="ru-RU" sz="2200" dirty="0">
                <a:solidFill>
                  <a:schemeClr val="bg1"/>
                </a:solidFill>
              </a:rPr>
              <a:t>. </a:t>
            </a:r>
            <a:r>
              <a:rPr lang="ru-RU" sz="2200" dirty="0" err="1">
                <a:solidFill>
                  <a:schemeClr val="bg1"/>
                </a:solidFill>
              </a:rPr>
              <a:t>їхній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другий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err="1">
                <a:solidFill>
                  <a:schemeClr val="bg1"/>
                </a:solidFill>
              </a:rPr>
              <a:t>фільм</a:t>
            </a:r>
            <a:r>
              <a:rPr lang="ru-RU" sz="2200" dirty="0">
                <a:solidFill>
                  <a:schemeClr val="bg1"/>
                </a:solidFill>
              </a:rPr>
              <a:t> «</a:t>
            </a:r>
            <a:r>
              <a:rPr lang="en-US" sz="2200" dirty="0">
                <a:solidFill>
                  <a:schemeClr val="bg1"/>
                </a:solidFill>
              </a:rPr>
              <a:t>Help!» («</a:t>
            </a:r>
            <a:r>
              <a:rPr lang="ru-RU" sz="2200" dirty="0">
                <a:solidFill>
                  <a:schemeClr val="bg1"/>
                </a:solidFill>
              </a:rPr>
              <a:t>На </a:t>
            </a:r>
            <a:r>
              <a:rPr lang="ru-RU" sz="2200" dirty="0" err="1">
                <a:solidFill>
                  <a:schemeClr val="bg1"/>
                </a:solidFill>
              </a:rPr>
              <a:t>допомогу</a:t>
            </a:r>
            <a:r>
              <a:rPr lang="ru-RU" sz="2200" dirty="0">
                <a:solidFill>
                  <a:schemeClr val="bg1"/>
                </a:solidFill>
              </a:rPr>
              <a:t>!», </a:t>
            </a:r>
            <a:r>
              <a:rPr lang="ru-RU" sz="2200" dirty="0" err="1">
                <a:solidFill>
                  <a:schemeClr val="bg1"/>
                </a:solidFill>
              </a:rPr>
              <a:t>також</a:t>
            </a:r>
            <a:r>
              <a:rPr lang="ru-RU" sz="2200" dirty="0">
                <a:solidFill>
                  <a:schemeClr val="bg1"/>
                </a:solidFill>
              </a:rPr>
              <a:t> Р. </a:t>
            </a:r>
            <a:r>
              <a:rPr lang="ru-RU" sz="2200" dirty="0" err="1">
                <a:solidFill>
                  <a:schemeClr val="bg1"/>
                </a:solidFill>
              </a:rPr>
              <a:t>Лестера</a:t>
            </a:r>
            <a:r>
              <a:rPr lang="ru-RU" sz="2200" dirty="0">
                <a:solidFill>
                  <a:schemeClr val="bg1"/>
                </a:solidFill>
              </a:rPr>
              <a:t>) </a:t>
            </a:r>
            <a:r>
              <a:rPr lang="ru-RU" sz="2200" dirty="0" err="1">
                <a:solidFill>
                  <a:schemeClr val="bg1"/>
                </a:solidFill>
              </a:rPr>
              <a:t>знімався</a:t>
            </a:r>
            <a:r>
              <a:rPr lang="ru-RU" sz="2200" dirty="0">
                <a:solidFill>
                  <a:schemeClr val="bg1"/>
                </a:solidFill>
              </a:rPr>
              <a:t> в </a:t>
            </a:r>
            <a:r>
              <a:rPr lang="ru-RU" sz="2200" dirty="0" err="1">
                <a:solidFill>
                  <a:schemeClr val="bg1"/>
                </a:solidFill>
              </a:rPr>
              <a:t>Англії</a:t>
            </a:r>
            <a:r>
              <a:rPr lang="ru-RU" sz="2200" dirty="0">
                <a:solidFill>
                  <a:schemeClr val="bg1"/>
                </a:solidFill>
              </a:rPr>
              <a:t>, </a:t>
            </a:r>
            <a:r>
              <a:rPr lang="ru-RU" sz="2200" dirty="0" err="1">
                <a:solidFill>
                  <a:schemeClr val="bg1"/>
                </a:solidFill>
              </a:rPr>
              <a:t>Австрії</a:t>
            </a:r>
            <a:r>
              <a:rPr lang="ru-RU" sz="2200" dirty="0">
                <a:solidFill>
                  <a:schemeClr val="bg1"/>
                </a:solidFill>
              </a:rPr>
              <a:t> і на </a:t>
            </a:r>
            <a:r>
              <a:rPr lang="ru-RU" sz="2200" dirty="0" err="1">
                <a:solidFill>
                  <a:schemeClr val="bg1"/>
                </a:solidFill>
              </a:rPr>
              <a:t>Багамських</a:t>
            </a:r>
            <a:r>
              <a:rPr lang="ru-RU" sz="2200" dirty="0">
                <a:solidFill>
                  <a:schemeClr val="bg1"/>
                </a:solidFill>
              </a:rPr>
              <a:t> островах 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A_Hard_Day's_Night1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01"/>
            <a:ext cx="6084887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71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4293096"/>
            <a:ext cx="45720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/>
              <a:t>Вихід</a:t>
            </a:r>
            <a:r>
              <a:rPr lang="ru-RU" dirty="0"/>
              <a:t> альбому «</a:t>
            </a:r>
            <a:r>
              <a:rPr lang="en-US" dirty="0"/>
              <a:t>Rubber Soul» </a:t>
            </a:r>
            <a:r>
              <a:rPr lang="ru-RU" dirty="0" err="1"/>
              <a:t>ознаменував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етап</a:t>
            </a:r>
            <a:r>
              <a:rPr lang="ru-RU" dirty="0"/>
              <a:t> у </a:t>
            </a:r>
            <a:r>
              <a:rPr lang="ru-RU" dirty="0" err="1"/>
              <a:t>творчості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і </a:t>
            </a:r>
            <a:r>
              <a:rPr lang="ru-RU" dirty="0" err="1"/>
              <a:t>вихід</a:t>
            </a:r>
            <a:r>
              <a:rPr lang="ru-RU" dirty="0"/>
              <a:t> за рамки поп-</a:t>
            </a:r>
            <a:r>
              <a:rPr lang="ru-RU" dirty="0" err="1"/>
              <a:t>формули</a:t>
            </a:r>
            <a:r>
              <a:rPr lang="ru-RU" dirty="0"/>
              <a:t>. «</a:t>
            </a:r>
            <a:r>
              <a:rPr lang="ru-RU" dirty="0" err="1"/>
              <a:t>Бітлз</a:t>
            </a:r>
            <a:r>
              <a:rPr lang="ru-RU" dirty="0"/>
              <a:t>» і Боб </a:t>
            </a:r>
            <a:r>
              <a:rPr lang="ru-RU" dirty="0" err="1"/>
              <a:t>Ділан</a:t>
            </a:r>
            <a:r>
              <a:rPr lang="ru-RU" dirty="0"/>
              <a:t> залучили до рок-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ru-RU" dirty="0" err="1"/>
              <a:t>дорослу</a:t>
            </a:r>
            <a:r>
              <a:rPr lang="ru-RU" dirty="0"/>
              <a:t> </a:t>
            </a:r>
            <a:r>
              <a:rPr lang="ru-RU" dirty="0" err="1"/>
              <a:t>аудиторію</a:t>
            </a:r>
            <a:r>
              <a:rPr lang="ru-RU" dirty="0"/>
              <a:t>; вони стали рупором </a:t>
            </a:r>
            <a:r>
              <a:rPr lang="ru-RU" dirty="0" err="1"/>
              <a:t>післявоєнного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8117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1" descr="the_beatles_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188640"/>
            <a:ext cx="4896544" cy="255454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/>
              <a:t>29 </a:t>
            </a:r>
            <a:r>
              <a:rPr lang="ru-RU" sz="2000" dirty="0" err="1"/>
              <a:t>серпня</a:t>
            </a:r>
            <a:r>
              <a:rPr lang="ru-RU" sz="2000" dirty="0"/>
              <a:t> 1966 р. в Сан-Франциско </a:t>
            </a:r>
            <a:r>
              <a:rPr lang="ru-RU" sz="2000" dirty="0" err="1"/>
              <a:t>музиканти</a:t>
            </a:r>
            <a:r>
              <a:rPr lang="ru-RU" sz="2000" dirty="0"/>
              <a:t> дали </a:t>
            </a:r>
            <a:r>
              <a:rPr lang="ru-RU" sz="2000" dirty="0" err="1"/>
              <a:t>свій</a:t>
            </a:r>
            <a:r>
              <a:rPr lang="ru-RU" sz="2000" dirty="0"/>
              <a:t> </a:t>
            </a:r>
            <a:r>
              <a:rPr lang="ru-RU" sz="2000" dirty="0" err="1"/>
              <a:t>останній</a:t>
            </a:r>
            <a:r>
              <a:rPr lang="ru-RU" sz="2000" dirty="0"/>
              <a:t> концерт і </a:t>
            </a:r>
            <a:r>
              <a:rPr lang="ru-RU" sz="2000" dirty="0" err="1"/>
              <a:t>зосередилися</a:t>
            </a:r>
            <a:r>
              <a:rPr lang="ru-RU" sz="2000" dirty="0"/>
              <a:t> на </a:t>
            </a:r>
            <a:r>
              <a:rPr lang="ru-RU" sz="2000" dirty="0" err="1"/>
              <a:t>експериментах</a:t>
            </a:r>
            <a:r>
              <a:rPr lang="ru-RU" sz="2000" dirty="0"/>
              <a:t> у </a:t>
            </a:r>
            <a:r>
              <a:rPr lang="ru-RU" sz="2000" dirty="0" err="1"/>
              <a:t>студії</a:t>
            </a:r>
            <a:r>
              <a:rPr lang="ru-RU" sz="2000" dirty="0"/>
              <a:t>. </a:t>
            </a:r>
            <a:r>
              <a:rPr lang="ru-RU" sz="2000" dirty="0" err="1"/>
              <a:t>Випущений</a:t>
            </a:r>
            <a:r>
              <a:rPr lang="ru-RU" sz="2000" dirty="0"/>
              <a:t> у </a:t>
            </a:r>
            <a:r>
              <a:rPr lang="ru-RU" sz="2000" dirty="0" err="1"/>
              <a:t>червні</a:t>
            </a:r>
            <a:r>
              <a:rPr lang="ru-RU" sz="2000" dirty="0"/>
              <a:t> 1967 р. альбом «Ансамбль </a:t>
            </a:r>
            <a:r>
              <a:rPr lang="ru-RU" sz="2000" dirty="0" err="1"/>
              <a:t>розбитих</a:t>
            </a:r>
            <a:r>
              <a:rPr lang="ru-RU" sz="2000" dirty="0"/>
              <a:t> </a:t>
            </a:r>
            <a:r>
              <a:rPr lang="ru-RU" sz="2000" dirty="0" err="1"/>
              <a:t>сердець</a:t>
            </a:r>
            <a:r>
              <a:rPr lang="ru-RU" sz="2000" dirty="0"/>
              <a:t> сержанта </a:t>
            </a:r>
            <a:r>
              <a:rPr lang="ru-RU" sz="2000" dirty="0" err="1"/>
              <a:t>Пеппера</a:t>
            </a:r>
            <a:r>
              <a:rPr lang="ru-RU" sz="2000" dirty="0"/>
              <a:t>»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могутнім</a:t>
            </a:r>
            <a:r>
              <a:rPr lang="ru-RU" sz="2000" dirty="0"/>
              <a:t> аргументом на </a:t>
            </a:r>
            <a:r>
              <a:rPr lang="ru-RU" sz="2000" dirty="0" err="1"/>
              <a:t>користь</a:t>
            </a:r>
            <a:r>
              <a:rPr lang="ru-RU" sz="2000" dirty="0"/>
              <a:t> того, </a:t>
            </a:r>
            <a:r>
              <a:rPr lang="ru-RU" sz="2000" dirty="0" err="1"/>
              <a:t>що</a:t>
            </a:r>
            <a:r>
              <a:rPr lang="ru-RU" sz="2000" dirty="0"/>
              <a:t> рок — </a:t>
            </a:r>
            <a:r>
              <a:rPr lang="ru-RU" sz="2000" dirty="0" err="1"/>
              <a:t>серйозне</a:t>
            </a:r>
            <a:r>
              <a:rPr lang="ru-RU" sz="2000" dirty="0"/>
              <a:t> </a:t>
            </a:r>
            <a:r>
              <a:rPr lang="ru-RU" sz="2000" dirty="0" err="1"/>
              <a:t>концептуальне</a:t>
            </a:r>
            <a:r>
              <a:rPr lang="ru-RU" sz="2000" dirty="0"/>
              <a:t> </a:t>
            </a:r>
            <a:r>
              <a:rPr lang="ru-RU" sz="2000" dirty="0" err="1"/>
              <a:t>мистецтво</a:t>
            </a:r>
            <a:r>
              <a:rPr lang="ru-RU" sz="2000" dirty="0"/>
              <a:t>, а сама пластинка </a:t>
            </a:r>
            <a:r>
              <a:rPr lang="ru-RU" sz="2000" dirty="0" smtClean="0"/>
              <a:t>стала предметом </a:t>
            </a:r>
            <a:r>
              <a:rPr lang="ru-RU" sz="2000" dirty="0" err="1"/>
              <a:t>дослідження</a:t>
            </a:r>
            <a:r>
              <a:rPr lang="ru-RU" sz="2000" dirty="0"/>
              <a:t> </a:t>
            </a:r>
            <a:r>
              <a:rPr lang="ru-RU" sz="2000" dirty="0" err="1"/>
              <a:t>фахівців</a:t>
            </a:r>
            <a:r>
              <a:rPr lang="ru-RU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1820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" descr="uyy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1628800"/>
            <a:ext cx="31683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У 1968 р. </a:t>
            </a:r>
            <a:r>
              <a:rPr lang="ru-RU" sz="2200" dirty="0" err="1"/>
              <a:t>вийшов</a:t>
            </a:r>
            <a:r>
              <a:rPr lang="ru-RU" sz="2200" dirty="0"/>
              <a:t> «</a:t>
            </a:r>
            <a:r>
              <a:rPr lang="ru-RU" sz="2200" dirty="0" err="1"/>
              <a:t>Білий</a:t>
            </a:r>
            <a:r>
              <a:rPr lang="ru-RU" sz="2200" dirty="0"/>
              <a:t> альбом» (за </a:t>
            </a:r>
            <a:r>
              <a:rPr lang="ru-RU" sz="2200" dirty="0" err="1"/>
              <a:t>кольором</a:t>
            </a:r>
            <a:r>
              <a:rPr lang="ru-RU" sz="2200" dirty="0"/>
              <a:t> </a:t>
            </a:r>
            <a:r>
              <a:rPr lang="ru-RU" sz="2200" dirty="0" err="1"/>
              <a:t>обкладинки</a:t>
            </a:r>
            <a:r>
              <a:rPr lang="ru-RU" sz="2200" dirty="0"/>
              <a:t>), у 1969 р. — «</a:t>
            </a:r>
            <a:r>
              <a:rPr lang="ru-RU" sz="2200" dirty="0" err="1"/>
              <a:t>Монастирська</a:t>
            </a:r>
            <a:r>
              <a:rPr lang="ru-RU" sz="2200" dirty="0"/>
              <a:t> дорога» і «</a:t>
            </a:r>
            <a:r>
              <a:rPr lang="ru-RU" sz="2200" dirty="0" err="1"/>
              <a:t>Жовтий</a:t>
            </a:r>
            <a:r>
              <a:rPr lang="ru-RU" sz="2200" dirty="0"/>
              <a:t> </a:t>
            </a:r>
            <a:r>
              <a:rPr lang="ru-RU" sz="2200" dirty="0" err="1"/>
              <a:t>підводний</a:t>
            </a:r>
            <a:r>
              <a:rPr lang="ru-RU" sz="2200" dirty="0"/>
              <a:t> </a:t>
            </a:r>
            <a:r>
              <a:rPr lang="ru-RU" sz="2200" dirty="0" err="1"/>
              <a:t>човен</a:t>
            </a:r>
            <a:r>
              <a:rPr lang="ru-RU" sz="2200" dirty="0"/>
              <a:t>», за </a:t>
            </a:r>
            <a:r>
              <a:rPr lang="ru-RU" sz="2200" dirty="0" err="1"/>
              <a:t>яким</a:t>
            </a:r>
            <a:r>
              <a:rPr lang="ru-RU" sz="2200" dirty="0"/>
              <a:t> </a:t>
            </a:r>
            <a:r>
              <a:rPr lang="ru-RU" sz="2200" dirty="0" err="1"/>
              <a:t>було</a:t>
            </a:r>
            <a:r>
              <a:rPr lang="ru-RU" sz="2200" dirty="0"/>
              <a:t> </a:t>
            </a:r>
            <a:r>
              <a:rPr lang="ru-RU" sz="2200" dirty="0" err="1"/>
              <a:t>зроблено</a:t>
            </a:r>
            <a:r>
              <a:rPr lang="ru-RU" sz="2200" dirty="0"/>
              <a:t> </a:t>
            </a:r>
            <a:r>
              <a:rPr lang="ru-RU" sz="2200" dirty="0" err="1"/>
              <a:t>анімаційний</a:t>
            </a:r>
            <a:r>
              <a:rPr lang="ru-RU" sz="2200" dirty="0"/>
              <a:t> </a:t>
            </a:r>
            <a:r>
              <a:rPr lang="ru-RU" sz="2200" dirty="0" err="1"/>
              <a:t>фільм</a:t>
            </a:r>
            <a:r>
              <a:rPr lang="ru-RU" sz="2200" dirty="0"/>
              <a:t>. У 1970 р. </a:t>
            </a:r>
            <a:r>
              <a:rPr lang="ru-RU" sz="2200" dirty="0" err="1"/>
              <a:t>з'явився</a:t>
            </a:r>
            <a:r>
              <a:rPr lang="ru-RU" sz="2200" dirty="0"/>
              <a:t> альбом «Ей, </a:t>
            </a:r>
            <a:r>
              <a:rPr lang="ru-RU" sz="2200" dirty="0" err="1"/>
              <a:t>Джуд</a:t>
            </a:r>
            <a:r>
              <a:rPr lang="ru-RU" sz="2200" dirty="0"/>
              <a:t>» і </a:t>
            </a:r>
            <a:r>
              <a:rPr lang="ru-RU" sz="2200" dirty="0" err="1"/>
              <a:t>останній</a:t>
            </a:r>
            <a:r>
              <a:rPr lang="ru-RU" sz="2200" dirty="0"/>
              <a:t> альбом «Хай буде так».</a:t>
            </a:r>
          </a:p>
        </p:txBody>
      </p:sp>
      <p:pic>
        <p:nvPicPr>
          <p:cNvPr id="6" name="Рисунок 5" descr="500px-the_white_album_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47750"/>
            <a:ext cx="476250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33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1" descr="the-beatles-artwo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LetItB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3929062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96136" y="260648"/>
            <a:ext cx="3006080" cy="378565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З </a:t>
            </a:r>
            <a:r>
              <a:rPr lang="ru-RU" sz="2400" dirty="0" err="1"/>
              <a:t>розпадом</a:t>
            </a:r>
            <a:r>
              <a:rPr lang="ru-RU" sz="2400" dirty="0"/>
              <a:t> </a:t>
            </a:r>
            <a:r>
              <a:rPr lang="ru-RU" sz="2400" dirty="0" err="1"/>
              <a:t>групи</a:t>
            </a:r>
            <a:r>
              <a:rPr lang="ru-RU" sz="2400" dirty="0"/>
              <a:t>, </a:t>
            </a:r>
            <a:r>
              <a:rPr lang="ru-RU" sz="2400" dirty="0" err="1"/>
              <a:t>здавалося</a:t>
            </a:r>
            <a:r>
              <a:rPr lang="ru-RU" sz="2400" dirty="0"/>
              <a:t>, </a:t>
            </a:r>
            <a:r>
              <a:rPr lang="ru-RU" sz="2400" dirty="0" err="1"/>
              <a:t>закінчилася</a:t>
            </a:r>
            <a:r>
              <a:rPr lang="ru-RU" sz="2400" dirty="0"/>
              <a:t> і ера «</a:t>
            </a:r>
            <a:r>
              <a:rPr lang="ru-RU" sz="2400" dirty="0" err="1"/>
              <a:t>Бітлз</a:t>
            </a:r>
            <a:r>
              <a:rPr lang="ru-RU" sz="2400" dirty="0"/>
              <a:t>». Але </a:t>
            </a:r>
            <a:r>
              <a:rPr lang="ru-RU" sz="2400" dirty="0" err="1"/>
              <a:t>емоційний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</a:t>
            </a:r>
            <a:r>
              <a:rPr lang="ru-RU" sz="2400" dirty="0" err="1"/>
              <a:t>їхньої</a:t>
            </a:r>
            <a:r>
              <a:rPr lang="ru-RU" sz="2400" dirty="0"/>
              <a:t> </a:t>
            </a:r>
            <a:r>
              <a:rPr lang="ru-RU" sz="2400" dirty="0" err="1"/>
              <a:t>музики</a:t>
            </a:r>
            <a:r>
              <a:rPr lang="ru-RU" sz="2400" dirty="0"/>
              <a:t> </a:t>
            </a:r>
            <a:r>
              <a:rPr lang="ru-RU" sz="2400" dirty="0" err="1"/>
              <a:t>виявився</a:t>
            </a:r>
            <a:r>
              <a:rPr lang="ru-RU" sz="2400" dirty="0"/>
              <a:t> </a:t>
            </a:r>
            <a:r>
              <a:rPr lang="ru-RU" sz="2400" dirty="0" err="1"/>
              <a:t>настільки</a:t>
            </a:r>
            <a:r>
              <a:rPr lang="ru-RU" sz="2400" dirty="0"/>
              <a:t> </a:t>
            </a:r>
            <a:r>
              <a:rPr lang="ru-RU" sz="2400" dirty="0" err="1"/>
              <a:t>масштабним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«</a:t>
            </a:r>
            <a:r>
              <a:rPr lang="ru-RU" sz="2400" dirty="0" err="1"/>
              <a:t>Бітлз</a:t>
            </a:r>
            <a:r>
              <a:rPr lang="ru-RU" sz="2400" dirty="0"/>
              <a:t>» стали </a:t>
            </a:r>
            <a:r>
              <a:rPr lang="ru-RU" sz="2400" dirty="0" err="1"/>
              <a:t>явищем</a:t>
            </a:r>
            <a:r>
              <a:rPr lang="ru-RU" sz="2400" dirty="0"/>
              <a:t> в </a:t>
            </a:r>
            <a:r>
              <a:rPr lang="ru-RU" sz="2400" dirty="0" err="1"/>
              <a:t>житті</a:t>
            </a:r>
            <a:r>
              <a:rPr lang="ru-RU" sz="2400" dirty="0"/>
              <a:t> </a:t>
            </a:r>
            <a:r>
              <a:rPr lang="ru-RU" sz="2400" dirty="0" err="1"/>
              <a:t>ледве</a:t>
            </a:r>
            <a:r>
              <a:rPr lang="ru-RU" sz="2400" dirty="0"/>
              <a:t> не </a:t>
            </a:r>
            <a:r>
              <a:rPr lang="ru-RU" sz="2400" dirty="0" err="1"/>
              <a:t>всієї</a:t>
            </a:r>
            <a:r>
              <a:rPr lang="ru-RU" sz="2400" dirty="0"/>
              <a:t> </a:t>
            </a:r>
            <a:r>
              <a:rPr lang="ru-RU" sz="2400" dirty="0" err="1"/>
              <a:t>планети</a:t>
            </a:r>
            <a:r>
              <a:rPr lang="ru-RU" sz="2400" dirty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7725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а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" y="-3462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&amp;Fcy;&amp;acy;&amp;jcy;&amp;lcy;:Paul mccartney 19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21"/>
            <a:ext cx="60579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1917" y="24083"/>
            <a:ext cx="707822" cy="6893362"/>
          </a:xfrm>
          <a:prstGeom prst="rect">
            <a:avLst/>
          </a:prstGeom>
        </p:spPr>
        <p:txBody>
          <a:bodyPr vert="wordArtVert" wrap="none">
            <a:spAutoFit/>
          </a:bodyPr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</a:t>
            </a:r>
            <a:r>
              <a:rPr lang="ru-RU" sz="3200" dirty="0"/>
              <a:t>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Маккартні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&amp;Fcy;&amp;acy;&amp;jcy;&amp;lcy;:Paul McCartney &amp; Bono Live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172" y="2537129"/>
            <a:ext cx="51530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544322" y="188640"/>
            <a:ext cx="4572000" cy="2031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розпадом</a:t>
            </a:r>
            <a:r>
              <a:rPr lang="ru-RU" dirty="0"/>
              <a:t> </a:t>
            </a:r>
            <a:r>
              <a:rPr lang="en-US" dirty="0"/>
              <a:t>The Beatles </a:t>
            </a:r>
            <a:r>
              <a:rPr lang="ru-RU" dirty="0" err="1"/>
              <a:t>Маккартні</a:t>
            </a:r>
            <a:r>
              <a:rPr lang="ru-RU" dirty="0"/>
              <a:t> почав </a:t>
            </a:r>
            <a:r>
              <a:rPr lang="ru-RU" dirty="0" err="1"/>
              <a:t>успішну</a:t>
            </a:r>
            <a:r>
              <a:rPr lang="ru-RU" dirty="0"/>
              <a:t> </a:t>
            </a:r>
            <a:r>
              <a:rPr lang="ru-RU" dirty="0" err="1"/>
              <a:t>сольну</a:t>
            </a:r>
            <a:r>
              <a:rPr lang="ru-RU" dirty="0"/>
              <a:t> </a:t>
            </a:r>
            <a:r>
              <a:rPr lang="ru-RU" dirty="0" err="1"/>
              <a:t>кар'єру</a:t>
            </a:r>
            <a:r>
              <a:rPr lang="ru-RU" dirty="0"/>
              <a:t> й </a:t>
            </a:r>
            <a:r>
              <a:rPr lang="ru-RU" dirty="0" err="1"/>
              <a:t>заснував</a:t>
            </a:r>
            <a:r>
              <a:rPr lang="ru-RU" dirty="0"/>
              <a:t> гурт </a:t>
            </a:r>
            <a:r>
              <a:rPr lang="en-US" dirty="0"/>
              <a:t>Wings </a:t>
            </a:r>
            <a:r>
              <a:rPr lang="ru-RU" dirty="0"/>
              <a:t>разом з дружиною </a:t>
            </a:r>
            <a:r>
              <a:rPr lang="ru-RU" dirty="0" err="1"/>
              <a:t>Ліндою</a:t>
            </a:r>
            <a:r>
              <a:rPr lang="ru-RU" dirty="0"/>
              <a:t> </a:t>
            </a:r>
            <a:r>
              <a:rPr lang="ru-RU" dirty="0" err="1"/>
              <a:t>Істмен</a:t>
            </a:r>
            <a:r>
              <a:rPr lang="ru-RU" dirty="0"/>
              <a:t> </a:t>
            </a:r>
            <a:r>
              <a:rPr lang="ru-RU" dirty="0" err="1"/>
              <a:t>Маккартні</a:t>
            </a:r>
            <a:r>
              <a:rPr lang="ru-RU" dirty="0"/>
              <a:t> й </a:t>
            </a:r>
            <a:r>
              <a:rPr lang="ru-RU" dirty="0" err="1"/>
              <a:t>гітаристом</a:t>
            </a:r>
            <a:r>
              <a:rPr lang="ru-RU" dirty="0"/>
              <a:t> </a:t>
            </a:r>
            <a:r>
              <a:rPr lang="ru-RU" dirty="0" err="1"/>
              <a:t>Денні</a:t>
            </a:r>
            <a:r>
              <a:rPr lang="ru-RU" dirty="0"/>
              <a:t> </a:t>
            </a:r>
            <a:r>
              <a:rPr lang="ru-RU" dirty="0" err="1"/>
              <a:t>Лейном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поп- і рок-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писав </a:t>
            </a:r>
            <a:r>
              <a:rPr lang="ru-RU" dirty="0" err="1"/>
              <a:t>електронну</a:t>
            </a:r>
            <a:r>
              <a:rPr lang="ru-RU" dirty="0"/>
              <a:t> й </a:t>
            </a:r>
            <a:r>
              <a:rPr lang="ru-RU" dirty="0" err="1"/>
              <a:t>класичну</a:t>
            </a:r>
            <a:r>
              <a:rPr lang="ru-RU" dirty="0"/>
              <a:t> </a:t>
            </a:r>
            <a:r>
              <a:rPr lang="ru-RU" dirty="0" err="1"/>
              <a:t>музику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музику</a:t>
            </a:r>
            <a:r>
              <a:rPr lang="ru-RU" dirty="0"/>
              <a:t> для </a:t>
            </a:r>
            <a:r>
              <a:rPr lang="ru-RU" dirty="0" err="1"/>
              <a:t>кінофільмів</a:t>
            </a:r>
            <a:r>
              <a:rPr lang="ru-RU" dirty="0"/>
              <a:t>. Як </a:t>
            </a:r>
            <a:r>
              <a:rPr lang="ru-RU" dirty="0" err="1"/>
              <a:t>сольний</a:t>
            </a:r>
            <a:r>
              <a:rPr lang="ru-RU" dirty="0"/>
              <a:t> артист </a:t>
            </a:r>
            <a:r>
              <a:rPr lang="ru-RU" dirty="0" err="1"/>
              <a:t>випустив</a:t>
            </a:r>
            <a:r>
              <a:rPr lang="ru-RU" dirty="0"/>
              <a:t> </a:t>
            </a:r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альбоми</a:t>
            </a:r>
            <a:r>
              <a:rPr lang="ru-RU" dirty="0"/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5013176"/>
            <a:ext cx="2232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smtClean="0"/>
              <a:t>18 </a:t>
            </a:r>
            <a:r>
              <a:rPr lang="ru-RU" sz="2400" dirty="0" err="1"/>
              <a:t>червня</a:t>
            </a:r>
            <a:r>
              <a:rPr lang="ru-RU" sz="2400" dirty="0"/>
              <a:t> 1942, </a:t>
            </a:r>
            <a:r>
              <a:rPr lang="ru-RU" sz="2400" dirty="0" err="1"/>
              <a:t>Ліверпуль</a:t>
            </a:r>
            <a:r>
              <a:rPr lang="ru-RU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0008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18683"/>
            <a:ext cx="733425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2828836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err="1">
                <a:solidFill>
                  <a:schemeClr val="bg1"/>
                </a:solidFill>
              </a:rPr>
              <a:t>The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Beatles</a:t>
            </a:r>
            <a:r>
              <a:rPr lang="ru-RU" sz="2800" dirty="0">
                <a:solidFill>
                  <a:schemeClr val="bg1"/>
                </a:solidFill>
              </a:rPr>
              <a:t> («</a:t>
            </a:r>
            <a:r>
              <a:rPr lang="ru-RU" sz="2800" dirty="0" err="1">
                <a:solidFill>
                  <a:schemeClr val="bg1"/>
                </a:solidFill>
              </a:rPr>
              <a:t>Бітлз</a:t>
            </a:r>
            <a:r>
              <a:rPr lang="ru-RU" sz="2800" dirty="0">
                <a:solidFill>
                  <a:schemeClr val="bg1"/>
                </a:solidFill>
              </a:rPr>
              <a:t>») — </a:t>
            </a:r>
            <a:r>
              <a:rPr lang="ru-RU" sz="2800" dirty="0" err="1">
                <a:solidFill>
                  <a:schemeClr val="bg1"/>
                </a:solidFill>
              </a:rPr>
              <a:t>британський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біт</a:t>
            </a:r>
            <a:r>
              <a:rPr lang="ru-RU" sz="2800" dirty="0">
                <a:solidFill>
                  <a:schemeClr val="bg1"/>
                </a:solidFill>
              </a:rPr>
              <a:t>-рок-гурт, </a:t>
            </a:r>
            <a:r>
              <a:rPr lang="ru-RU" sz="2800" dirty="0" err="1">
                <a:solidFill>
                  <a:schemeClr val="bg1"/>
                </a:solidFill>
              </a:rPr>
              <a:t>створений</a:t>
            </a:r>
            <a:r>
              <a:rPr lang="ru-RU" sz="2800" dirty="0">
                <a:solidFill>
                  <a:schemeClr val="bg1"/>
                </a:solidFill>
              </a:rPr>
              <a:t> 1960 року в </a:t>
            </a:r>
            <a:r>
              <a:rPr lang="ru-RU" sz="2800" dirty="0" err="1">
                <a:solidFill>
                  <a:schemeClr val="bg1"/>
                </a:solidFill>
              </a:rPr>
              <a:t>Ліверпулі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Англія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r>
              <a:rPr lang="ru-RU" sz="2800" dirty="0" err="1">
                <a:solidFill>
                  <a:schemeClr val="bg1"/>
                </a:solidFill>
              </a:rPr>
              <a:t>Найбільш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знаменитий</a:t>
            </a:r>
            <a:r>
              <a:rPr lang="ru-RU" sz="2800" dirty="0">
                <a:solidFill>
                  <a:schemeClr val="bg1"/>
                </a:solidFill>
              </a:rPr>
              <a:t> та </a:t>
            </a:r>
            <a:r>
              <a:rPr lang="ru-RU" sz="2800" dirty="0" err="1">
                <a:solidFill>
                  <a:schemeClr val="bg1"/>
                </a:solidFill>
              </a:rPr>
              <a:t>популярний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музичний</a:t>
            </a:r>
            <a:r>
              <a:rPr lang="ru-RU" sz="2800" dirty="0">
                <a:solidFill>
                  <a:schemeClr val="bg1"/>
                </a:solidFill>
              </a:rPr>
              <a:t> гурт за всю </a:t>
            </a:r>
            <a:r>
              <a:rPr lang="ru-RU" sz="2800" dirty="0" err="1">
                <a:solidFill>
                  <a:schemeClr val="bg1"/>
                </a:solidFill>
              </a:rPr>
              <a:t>історію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людства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h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 descr="&amp;Fcy;&amp;acy;&amp;jcy;&amp;lcy;:Ahdn john &amp;grandda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3"/>
          <a:stretch/>
        </p:blipFill>
        <p:spPr bwMode="auto">
          <a:xfrm>
            <a:off x="-25687" y="15683"/>
            <a:ext cx="4273839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Джон Вінстон О́но Ле́ннон </a:t>
            </a:r>
            <a:r>
              <a:rPr lang="vi-VN" dirty="0" smtClean="0"/>
              <a:t>(</a:t>
            </a:r>
            <a:r>
              <a:rPr lang="en-US" dirty="0" smtClean="0"/>
              <a:t>9 </a:t>
            </a:r>
            <a:r>
              <a:rPr lang="vi-VN" dirty="0"/>
              <a:t>жовтня 1940, Ліверпуль, Англія — † 8 грудня 1980, Нью-Йорк, США)Крім своєї музичної діяльності Леннон був політичним активістом. Свої погляди він висловлював як у піснях, так й у публічних виступах.За опитуванням медіакорпорації Бі-Бі-Сі в 2002 році, Джон Леннон посів восьме місце у списку ста найвизначніших британців усіх часів.</a:t>
            </a:r>
            <a:endParaRPr lang="ru-RU" dirty="0"/>
          </a:p>
        </p:txBody>
      </p:sp>
      <p:pic>
        <p:nvPicPr>
          <p:cNvPr id="7" name="Рисунок 6" descr="_41050018_daylennondied2_bb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6083300" cy="863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4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 descr="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26064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Джордж </a:t>
            </a:r>
            <a:r>
              <a:rPr lang="ru-RU" dirty="0" err="1"/>
              <a:t>Гаррісон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en-US" dirty="0" smtClean="0"/>
              <a:t>25 </a:t>
            </a:r>
            <a:r>
              <a:rPr lang="ru-RU" dirty="0"/>
              <a:t>лютого 1943, </a:t>
            </a:r>
            <a:r>
              <a:rPr lang="ru-RU" dirty="0" err="1"/>
              <a:t>Ліверпуль</a:t>
            </a:r>
            <a:r>
              <a:rPr lang="ru-RU" dirty="0"/>
              <a:t> — † 29 листопада 2001, Лос-Анджелес)З </a:t>
            </a:r>
            <a:r>
              <a:rPr lang="ru-RU" dirty="0" err="1"/>
              <a:t>кінця</a:t>
            </a:r>
            <a:r>
              <a:rPr lang="ru-RU" dirty="0"/>
              <a:t> 1970-х до 1990-х активно </a:t>
            </a:r>
            <a:r>
              <a:rPr lang="ru-RU" dirty="0" err="1"/>
              <a:t>працював</a:t>
            </a:r>
            <a:r>
              <a:rPr lang="ru-RU" dirty="0"/>
              <a:t> як </a:t>
            </a:r>
            <a:r>
              <a:rPr lang="ru-RU" dirty="0" err="1"/>
              <a:t>кінопродюсер</a:t>
            </a:r>
            <a:r>
              <a:rPr lang="ru-RU" dirty="0"/>
              <a:t> — заснована ним і </a:t>
            </a:r>
            <a:r>
              <a:rPr lang="ru-RU" dirty="0" err="1"/>
              <a:t>його</a:t>
            </a:r>
            <a:r>
              <a:rPr lang="ru-RU" dirty="0"/>
              <a:t> менеджером </a:t>
            </a:r>
            <a:r>
              <a:rPr lang="ru-RU" dirty="0" err="1"/>
              <a:t>Денісом</a:t>
            </a:r>
            <a:r>
              <a:rPr lang="ru-RU" dirty="0"/>
              <a:t> </a:t>
            </a:r>
            <a:r>
              <a:rPr lang="ru-RU" dirty="0" err="1"/>
              <a:t>О'Браяном</a:t>
            </a:r>
            <a:r>
              <a:rPr lang="ru-RU" dirty="0"/>
              <a:t> </a:t>
            </a:r>
            <a:r>
              <a:rPr lang="ru-RU" dirty="0" err="1"/>
              <a:t>фірма</a:t>
            </a:r>
            <a:r>
              <a:rPr lang="ru-RU" dirty="0"/>
              <a:t> </a:t>
            </a:r>
            <a:r>
              <a:rPr lang="en-US" dirty="0" err="1"/>
              <a:t>HandMade</a:t>
            </a:r>
            <a:r>
              <a:rPr lang="en-US" dirty="0"/>
              <a:t> Films.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9" y="44624"/>
            <a:ext cx="438150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4george_harris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870450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4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7" descr="еку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26064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>Рі́нго Старр (також Ринго</a:t>
            </a:r>
            <a:r>
              <a:rPr lang="vi-VN" dirty="0" smtClean="0"/>
              <a:t>)(справжнє </a:t>
            </a:r>
            <a:r>
              <a:rPr lang="vi-VN" dirty="0"/>
              <a:t>ім'я: Річард Старкі, </a:t>
            </a:r>
            <a:r>
              <a:rPr lang="en-US" dirty="0" smtClean="0"/>
              <a:t>7 </a:t>
            </a:r>
            <a:r>
              <a:rPr lang="vi-VN" dirty="0"/>
              <a:t>липня 1940, Ліверпуль, Велика Британія</a:t>
            </a:r>
            <a:r>
              <a:rPr lang="vi-VN" dirty="0" smtClean="0"/>
              <a:t>)</a:t>
            </a:r>
            <a:r>
              <a:rPr lang="ru-RU" dirty="0"/>
              <a:t> Сам </a:t>
            </a:r>
            <a:r>
              <a:rPr lang="ru-RU" dirty="0" err="1"/>
              <a:t>Старр</a:t>
            </a:r>
            <a:r>
              <a:rPr lang="ru-RU" dirty="0"/>
              <a:t> </a:t>
            </a:r>
            <a:r>
              <a:rPr lang="ru-RU" dirty="0" err="1"/>
              <a:t>здобув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вершини</a:t>
            </a:r>
            <a:r>
              <a:rPr lang="ru-RU" dirty="0"/>
              <a:t> 1992 року, записавши </a:t>
            </a:r>
            <a:r>
              <a:rPr lang="ru-RU" dirty="0" err="1"/>
              <a:t>новий</a:t>
            </a:r>
            <a:r>
              <a:rPr lang="ru-RU" dirty="0"/>
              <a:t> альбом і </a:t>
            </a:r>
            <a:r>
              <a:rPr lang="ru-RU" dirty="0" err="1"/>
              <a:t>провівши</a:t>
            </a:r>
            <a:r>
              <a:rPr lang="ru-RU" dirty="0"/>
              <a:t> </a:t>
            </a:r>
            <a:r>
              <a:rPr lang="ru-RU" dirty="0" err="1"/>
              <a:t>серію</a:t>
            </a:r>
            <a:r>
              <a:rPr lang="ru-RU" dirty="0"/>
              <a:t> </a:t>
            </a:r>
            <a:r>
              <a:rPr lang="ru-RU" dirty="0" err="1"/>
              <a:t>промоційних</a:t>
            </a:r>
            <a:r>
              <a:rPr lang="ru-RU" dirty="0"/>
              <a:t> </a:t>
            </a:r>
            <a:r>
              <a:rPr lang="ru-RU" dirty="0" err="1"/>
              <a:t>концертів</a:t>
            </a:r>
            <a:r>
              <a:rPr lang="ru-RU" dirty="0"/>
              <a:t>. </a:t>
            </a:r>
            <a:r>
              <a:rPr lang="ru-RU" dirty="0" err="1"/>
              <a:t>Перебування</a:t>
            </a:r>
            <a:r>
              <a:rPr lang="ru-RU" dirty="0"/>
              <a:t> на </a:t>
            </a:r>
            <a:r>
              <a:rPr lang="ru-RU" dirty="0" err="1"/>
              <a:t>вершині</a:t>
            </a:r>
            <a:r>
              <a:rPr lang="ru-RU" dirty="0"/>
              <a:t> </a:t>
            </a:r>
            <a:r>
              <a:rPr lang="ru-RU" dirty="0" err="1"/>
              <a:t>музичної</a:t>
            </a:r>
            <a:r>
              <a:rPr lang="ru-RU" dirty="0"/>
              <a:t> </a:t>
            </a:r>
            <a:r>
              <a:rPr lang="ru-RU" dirty="0" err="1"/>
              <a:t>кар'єри</a:t>
            </a:r>
            <a:r>
              <a:rPr lang="ru-RU" dirty="0"/>
              <a:t> </a:t>
            </a:r>
            <a:r>
              <a:rPr lang="ru-RU" dirty="0" err="1"/>
              <a:t>продовжилось</a:t>
            </a:r>
            <a:r>
              <a:rPr lang="ru-RU" dirty="0"/>
              <a:t> і 1995 року, коли </a:t>
            </a:r>
            <a:r>
              <a:rPr lang="ru-RU" dirty="0" err="1"/>
              <a:t>з'явився</a:t>
            </a:r>
            <a:r>
              <a:rPr lang="ru-RU" dirty="0"/>
              <a:t> </a:t>
            </a:r>
            <a:r>
              <a:rPr lang="ru-RU" dirty="0" err="1"/>
              <a:t>сингл</a:t>
            </a:r>
            <a:r>
              <a:rPr lang="ru-RU" dirty="0"/>
              <a:t> </a:t>
            </a:r>
            <a:r>
              <a:rPr lang="en-US" dirty="0"/>
              <a:t>The Beatles «Free As A Bird» </a:t>
            </a:r>
            <a:r>
              <a:rPr lang="ru-RU" dirty="0"/>
              <a:t>та альбом </a:t>
            </a:r>
            <a:r>
              <a:rPr lang="en-US" dirty="0"/>
              <a:t>Anthology Vol.1.</a:t>
            </a:r>
          </a:p>
          <a:p>
            <a:endParaRPr lang="en-US" dirty="0"/>
          </a:p>
        </p:txBody>
      </p:sp>
      <p:pic>
        <p:nvPicPr>
          <p:cNvPr id="22530" name="Picture 2" descr="&amp;Fcy;&amp;acy;&amp;jcy;&amp;lcy;:Ringo Starr NY 196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868"/>
            <a:ext cx="4357050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69384"/>
            <a:ext cx="5318154" cy="3988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055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beatledesk10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375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05-the-beatles-lennon-mccartney-harrison-starr-1024x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Rectangle 48"/>
          <p:cNvGrpSpPr>
            <a:grpSpLocks/>
          </p:cNvGrpSpPr>
          <p:nvPr/>
        </p:nvGrpSpPr>
        <p:grpSpPr bwMode="auto">
          <a:xfrm>
            <a:off x="1225550" y="1772816"/>
            <a:ext cx="6010746" cy="4310484"/>
            <a:chOff x="772" y="472"/>
            <a:chExt cx="4304" cy="3360"/>
          </a:xfrm>
        </p:grpSpPr>
        <p:pic>
          <p:nvPicPr>
            <p:cNvPr id="6" name="Rectangle 4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" y="472"/>
              <a:ext cx="4304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810" y="495"/>
              <a:ext cx="4230" cy="3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ru-RU">
                <a:latin typeface="Calibri" pitchFamily="34" charset="0"/>
              </a:endParaRPr>
            </a:p>
          </p:txBody>
        </p:sp>
      </p:grp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62472" y="1984142"/>
            <a:ext cx="5873824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один з </a:t>
            </a:r>
            <a:r>
              <a:rPr lang="ru-RU" dirty="0" err="1"/>
              <a:t>найуспішніших</a:t>
            </a:r>
            <a:r>
              <a:rPr lang="ru-RU" dirty="0"/>
              <a:t> з </a:t>
            </a:r>
            <a:r>
              <a:rPr lang="ru-RU" dirty="0" err="1"/>
              <a:t>комерційної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музичних</a:t>
            </a:r>
            <a:r>
              <a:rPr lang="ru-RU" dirty="0"/>
              <a:t> </a:t>
            </a:r>
            <a:r>
              <a:rPr lang="ru-RU" dirty="0" err="1"/>
              <a:t>гуртів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популярної</a:t>
            </a:r>
            <a:r>
              <a:rPr lang="ru-RU" dirty="0"/>
              <a:t> </a:t>
            </a:r>
            <a:r>
              <a:rPr lang="ru-RU" dirty="0" err="1"/>
              <a:t>музики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проданих</a:t>
            </a:r>
            <a:r>
              <a:rPr lang="ru-RU" dirty="0"/>
              <a:t> </a:t>
            </a:r>
            <a:r>
              <a:rPr lang="ru-RU" dirty="0" err="1"/>
              <a:t>платівок</a:t>
            </a:r>
            <a:r>
              <a:rPr lang="ru-RU" dirty="0"/>
              <a:t> гурту </a:t>
            </a:r>
            <a:r>
              <a:rPr lang="ru-RU" dirty="0" err="1"/>
              <a:t>перевищує</a:t>
            </a:r>
            <a:r>
              <a:rPr lang="ru-RU" dirty="0"/>
              <a:t> один </a:t>
            </a:r>
            <a:r>
              <a:rPr lang="ru-RU" dirty="0" err="1"/>
              <a:t>мільярд</a:t>
            </a:r>
            <a:r>
              <a:rPr lang="ru-RU" dirty="0"/>
              <a:t> </a:t>
            </a:r>
            <a:r>
              <a:rPr lang="ru-RU" dirty="0" err="1"/>
              <a:t>примірників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є рекордом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музичної</a:t>
            </a:r>
            <a:r>
              <a:rPr lang="ru-RU" dirty="0"/>
              <a:t> </a:t>
            </a:r>
            <a:r>
              <a:rPr lang="ru-RU" dirty="0" err="1"/>
              <a:t>індустрії</a:t>
            </a:r>
            <a:r>
              <a:rPr lang="ru-RU" dirty="0"/>
              <a:t>. 15 </a:t>
            </a:r>
            <a:r>
              <a:rPr lang="ru-RU" dirty="0" err="1"/>
              <a:t>альбомів</a:t>
            </a:r>
            <a:r>
              <a:rPr lang="ru-RU" dirty="0"/>
              <a:t> «</a:t>
            </a:r>
            <a:r>
              <a:rPr lang="ru-RU" dirty="0" err="1"/>
              <a:t>Бітлз</a:t>
            </a:r>
            <a:r>
              <a:rPr lang="ru-RU" dirty="0"/>
              <a:t>» </a:t>
            </a:r>
            <a:r>
              <a:rPr lang="ru-RU" dirty="0" err="1"/>
              <a:t>очолювало</a:t>
            </a:r>
            <a:r>
              <a:rPr lang="ru-RU" dirty="0"/>
              <a:t> </a:t>
            </a:r>
            <a:r>
              <a:rPr lang="ru-RU" dirty="0" err="1"/>
              <a:t>хіт</a:t>
            </a:r>
            <a:r>
              <a:rPr lang="ru-RU" dirty="0"/>
              <a:t>-парад </a:t>
            </a:r>
            <a:r>
              <a:rPr lang="ru-RU" dirty="0" err="1"/>
              <a:t>Великобританії</a:t>
            </a:r>
            <a:r>
              <a:rPr lang="ru-RU" dirty="0"/>
              <a:t> — </a:t>
            </a:r>
            <a:r>
              <a:rPr lang="ru-RU" dirty="0" err="1"/>
              <a:t>більше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будь-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виконавця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764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8" descr="lovelovelov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546830"/>
            <a:ext cx="3888432" cy="4154984"/>
          </a:xfrm>
          <a:prstGeom prst="rect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/>
              <a:t>До </a:t>
            </a:r>
            <a:r>
              <a:rPr lang="ru-RU" sz="2400" dirty="0" err="1"/>
              <a:t>першого</a:t>
            </a:r>
            <a:r>
              <a:rPr lang="ru-RU" sz="2400" dirty="0"/>
              <a:t> складу ансамблю входили: Джон Леннон (вокал, ритм-</a:t>
            </a:r>
            <a:r>
              <a:rPr lang="ru-RU" sz="2400" dirty="0" err="1"/>
              <a:t>гітара</a:t>
            </a:r>
            <a:r>
              <a:rPr lang="ru-RU" sz="2400" dirty="0"/>
              <a:t>), Пол </a:t>
            </a:r>
            <a:r>
              <a:rPr lang="ru-RU" sz="2400" dirty="0" err="1"/>
              <a:t>Маккартні</a:t>
            </a:r>
            <a:r>
              <a:rPr lang="ru-RU" sz="2400" dirty="0"/>
              <a:t> (вокал, ритм-</a:t>
            </a:r>
            <a:r>
              <a:rPr lang="ru-RU" sz="2400" dirty="0" err="1"/>
              <a:t>гітара</a:t>
            </a:r>
            <a:r>
              <a:rPr lang="ru-RU" sz="2400" dirty="0"/>
              <a:t>), Джордж </a:t>
            </a:r>
            <a:r>
              <a:rPr lang="ru-RU" sz="2400" dirty="0" err="1"/>
              <a:t>Харрісон</a:t>
            </a:r>
            <a:r>
              <a:rPr lang="ru-RU" sz="2400" dirty="0"/>
              <a:t> (вокал, соло-</a:t>
            </a:r>
            <a:r>
              <a:rPr lang="ru-RU" sz="2400" dirty="0" err="1"/>
              <a:t>гітара</a:t>
            </a:r>
            <a:r>
              <a:rPr lang="ru-RU" sz="2400" dirty="0"/>
              <a:t>), Стюарт </a:t>
            </a:r>
            <a:r>
              <a:rPr lang="ru-RU" sz="2400" dirty="0" err="1"/>
              <a:t>Саткліфф</a:t>
            </a:r>
            <a:r>
              <a:rPr lang="ru-RU" sz="2400" dirty="0"/>
              <a:t> (бас-</a:t>
            </a:r>
            <a:r>
              <a:rPr lang="ru-RU" sz="2400" dirty="0" err="1"/>
              <a:t>гітара</a:t>
            </a:r>
            <a:r>
              <a:rPr lang="ru-RU" sz="2400" dirty="0"/>
              <a:t>) і </a:t>
            </a:r>
            <a:r>
              <a:rPr lang="ru-RU" sz="2400" dirty="0" err="1"/>
              <a:t>Піт</a:t>
            </a:r>
            <a:r>
              <a:rPr lang="ru-RU" sz="2400" dirty="0"/>
              <a:t> Бест (</a:t>
            </a:r>
            <a:r>
              <a:rPr lang="ru-RU" sz="2400" dirty="0" err="1"/>
              <a:t>ударні</a:t>
            </a:r>
            <a:r>
              <a:rPr lang="ru-RU" sz="2400" dirty="0"/>
              <a:t>). 1961 року </a:t>
            </a:r>
            <a:r>
              <a:rPr lang="ru-RU" sz="2400" dirty="0" err="1"/>
              <a:t>Саткліфф</a:t>
            </a:r>
            <a:r>
              <a:rPr lang="ru-RU" sz="2400" dirty="0"/>
              <a:t> </a:t>
            </a:r>
            <a:r>
              <a:rPr lang="ru-RU" sz="2400" dirty="0" err="1"/>
              <a:t>залишив</a:t>
            </a:r>
            <a:r>
              <a:rPr lang="ru-RU" sz="2400" dirty="0"/>
              <a:t> гурт, і </a:t>
            </a:r>
            <a:r>
              <a:rPr lang="ru-RU" sz="2400" dirty="0" err="1"/>
              <a:t>місце</a:t>
            </a:r>
            <a:r>
              <a:rPr lang="ru-RU" sz="2400" dirty="0"/>
              <a:t> бас-</a:t>
            </a:r>
            <a:r>
              <a:rPr lang="ru-RU" sz="2400" dirty="0" err="1"/>
              <a:t>гітариста</a:t>
            </a:r>
            <a:r>
              <a:rPr lang="ru-RU" sz="2400" dirty="0"/>
              <a:t> </a:t>
            </a:r>
            <a:r>
              <a:rPr lang="ru-RU" sz="2400" dirty="0" err="1"/>
              <a:t>зайняв</a:t>
            </a:r>
            <a:r>
              <a:rPr lang="ru-RU" sz="2400" dirty="0"/>
              <a:t> </a:t>
            </a:r>
            <a:r>
              <a:rPr lang="ru-RU" sz="2400" dirty="0" err="1"/>
              <a:t>Маккартні</a:t>
            </a:r>
            <a:r>
              <a:rPr lang="ru-RU" sz="2400" dirty="0"/>
              <a:t>. 1962 Беста </a:t>
            </a:r>
            <a:r>
              <a:rPr lang="ru-RU" sz="2400" dirty="0" err="1"/>
              <a:t>замінив</a:t>
            </a:r>
            <a:r>
              <a:rPr lang="ru-RU" sz="2400" dirty="0"/>
              <a:t> </a:t>
            </a:r>
            <a:r>
              <a:rPr lang="ru-RU" sz="2400" dirty="0" err="1"/>
              <a:t>Рінго</a:t>
            </a:r>
            <a:r>
              <a:rPr lang="ru-RU" sz="2400" dirty="0"/>
              <a:t> </a:t>
            </a:r>
            <a:r>
              <a:rPr lang="ru-RU" sz="2400" dirty="0" err="1"/>
              <a:t>Старр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7498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10" descr="w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502098" y="885914"/>
            <a:ext cx="4199627" cy="2953581"/>
            <a:chOff x="2442274" y="2132856"/>
            <a:chExt cx="4199627" cy="2953581"/>
          </a:xfrm>
        </p:grpSpPr>
        <p:grpSp>
          <p:nvGrpSpPr>
            <p:cNvPr id="5" name="Rectangle 48"/>
            <p:cNvGrpSpPr>
              <a:grpSpLocks/>
            </p:cNvGrpSpPr>
            <p:nvPr/>
          </p:nvGrpSpPr>
          <p:grpSpPr bwMode="auto">
            <a:xfrm>
              <a:off x="2442274" y="2132856"/>
              <a:ext cx="4199627" cy="2953581"/>
              <a:chOff x="943" y="426"/>
              <a:chExt cx="3861" cy="3464"/>
            </a:xfrm>
          </p:grpSpPr>
          <p:pic>
            <p:nvPicPr>
              <p:cNvPr id="6" name="Rectangle 4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8" y="426"/>
                <a:ext cx="3806" cy="3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943" y="515"/>
                <a:ext cx="3735" cy="3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endParaRPr lang="ru-RU">
                  <a:latin typeface="Calibri" pitchFamily="34" charset="0"/>
                </a:endParaRPr>
              </a:p>
            </p:txBody>
          </p:sp>
        </p:grpSp>
        <p:sp>
          <p:nvSpPr>
            <p:cNvPr id="8" name="Прямоугольник 7"/>
            <p:cNvSpPr/>
            <p:nvPr/>
          </p:nvSpPr>
          <p:spPr>
            <a:xfrm>
              <a:off x="2627784" y="2362705"/>
              <a:ext cx="374441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 err="1"/>
                <a:t>Група</a:t>
              </a:r>
              <a:r>
                <a:rPr lang="ru-RU" sz="2400" b="1" dirty="0"/>
                <a:t> </a:t>
              </a:r>
              <a:r>
                <a:rPr lang="ru-RU" sz="2400" b="1" dirty="0" err="1"/>
                <a:t>зробила</a:t>
              </a:r>
              <a:r>
                <a:rPr lang="ru-RU" sz="2400" b="1" dirty="0"/>
                <a:t> </a:t>
              </a:r>
              <a:r>
                <a:rPr lang="ru-RU" sz="2400" b="1" dirty="0" err="1"/>
                <a:t>значний</a:t>
              </a:r>
              <a:r>
                <a:rPr lang="ru-RU" sz="2400" b="1" dirty="0"/>
                <a:t> </a:t>
              </a:r>
              <a:r>
                <a:rPr lang="ru-RU" sz="2400" b="1" dirty="0" err="1"/>
                <a:t>внесок</a:t>
              </a:r>
              <a:r>
                <a:rPr lang="ru-RU" sz="2400" b="1" dirty="0"/>
                <a:t> в </a:t>
              </a:r>
              <a:r>
                <a:rPr lang="ru-RU" sz="2400" b="1" dirty="0" err="1"/>
                <a:t>розвиток</a:t>
              </a:r>
              <a:r>
                <a:rPr lang="ru-RU" sz="2400" b="1" dirty="0"/>
                <a:t> рок-</a:t>
              </a:r>
              <a:r>
                <a:rPr lang="ru-RU" sz="2400" b="1" dirty="0" err="1"/>
                <a:t>музики</a:t>
              </a:r>
              <a:r>
                <a:rPr lang="ru-RU" sz="2400" b="1" dirty="0"/>
                <a:t>, </a:t>
              </a:r>
              <a:r>
                <a:rPr lang="ru-RU" sz="2400" b="1" dirty="0" err="1"/>
                <a:t>обумовивши</a:t>
              </a:r>
              <a:r>
                <a:rPr lang="ru-RU" sz="2400" b="1" dirty="0"/>
                <a:t> </a:t>
              </a:r>
              <a:r>
                <a:rPr lang="ru-RU" sz="2400" b="1" dirty="0" err="1"/>
                <a:t>її</a:t>
              </a:r>
              <a:r>
                <a:rPr lang="ru-RU" sz="2400" b="1" dirty="0"/>
                <a:t> </a:t>
              </a:r>
              <a:r>
                <a:rPr lang="ru-RU" sz="2400" b="1" dirty="0" err="1"/>
                <a:t>перехід</a:t>
              </a:r>
              <a:r>
                <a:rPr lang="ru-RU" sz="2400" b="1" dirty="0"/>
                <a:t> </a:t>
              </a:r>
              <a:r>
                <a:rPr lang="ru-RU" sz="2400" b="1" dirty="0" err="1"/>
                <a:t>від</a:t>
              </a:r>
              <a:r>
                <a:rPr lang="ru-RU" sz="2400" b="1" dirty="0"/>
                <a:t> </a:t>
              </a:r>
              <a:r>
                <a:rPr lang="ru-RU" sz="2400" b="1" dirty="0" err="1"/>
                <a:t>танцювально-розважальної</a:t>
              </a:r>
              <a:r>
                <a:rPr lang="ru-RU" sz="2400" b="1" dirty="0"/>
                <a:t> до </a:t>
              </a:r>
              <a:r>
                <a:rPr lang="ru-RU" sz="2400" b="1" dirty="0" err="1"/>
                <a:t>сфери</a:t>
              </a:r>
              <a:r>
                <a:rPr lang="ru-RU" sz="2400" b="1" dirty="0"/>
                <a:t> </a:t>
              </a:r>
              <a:r>
                <a:rPr lang="ru-RU" sz="2400" b="1" dirty="0" err="1"/>
                <a:t>мистецтва</a:t>
              </a:r>
              <a:r>
                <a:rPr lang="ru-RU" sz="2400" b="1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22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beatles-john-lennon-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Дж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03313"/>
            <a:ext cx="4260850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2806" y="908720"/>
            <a:ext cx="2466986" cy="2462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британський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>
                <a:solidFill>
                  <a:schemeClr val="tx1"/>
                </a:solidFill>
              </a:rPr>
              <a:t>рок-</a:t>
            </a:r>
            <a:r>
              <a:rPr lang="ru-RU" sz="2200" b="1" dirty="0" err="1">
                <a:solidFill>
                  <a:schemeClr val="tx1"/>
                </a:solidFill>
              </a:rPr>
              <a:t>музикант</a:t>
            </a:r>
            <a:r>
              <a:rPr lang="ru-RU" sz="2200" b="1" dirty="0">
                <a:solidFill>
                  <a:schemeClr val="bg1"/>
                </a:solidFill>
              </a:rPr>
              <a:t>, </a:t>
            </a:r>
            <a:r>
              <a:rPr lang="ru-RU" sz="2200" b="1" dirty="0" err="1">
                <a:solidFill>
                  <a:schemeClr val="tx1"/>
                </a:solidFill>
              </a:rPr>
              <a:t>співак</a:t>
            </a:r>
            <a:r>
              <a:rPr lang="ru-RU" sz="2200" b="1" dirty="0">
                <a:solidFill>
                  <a:schemeClr val="bg1"/>
                </a:solidFill>
              </a:rPr>
              <a:t>, </a:t>
            </a:r>
            <a:r>
              <a:rPr lang="ru-RU" sz="2200" b="1" dirty="0">
                <a:solidFill>
                  <a:schemeClr val="tx1"/>
                </a:solidFill>
              </a:rPr>
              <a:t>композитор</a:t>
            </a:r>
            <a:r>
              <a:rPr lang="ru-RU" sz="2200" b="1" dirty="0">
                <a:solidFill>
                  <a:schemeClr val="bg1"/>
                </a:solidFill>
              </a:rPr>
              <a:t>, </a:t>
            </a:r>
            <a:r>
              <a:rPr lang="ru-RU" sz="2200" b="1" dirty="0">
                <a:solidFill>
                  <a:schemeClr val="tx1"/>
                </a:solidFill>
              </a:rPr>
              <a:t>художник</a:t>
            </a:r>
            <a:r>
              <a:rPr lang="ru-RU" sz="2200" b="1" dirty="0">
                <a:solidFill>
                  <a:schemeClr val="bg1"/>
                </a:solidFill>
              </a:rPr>
              <a:t>, </a:t>
            </a:r>
            <a:r>
              <a:rPr lang="ru-RU" sz="2200" b="1" dirty="0" err="1">
                <a:solidFill>
                  <a:schemeClr val="tx1"/>
                </a:solidFill>
              </a:rPr>
              <a:t>письменник</a:t>
            </a:r>
            <a:r>
              <a:rPr lang="ru-RU" sz="2200" b="1" dirty="0">
                <a:solidFill>
                  <a:schemeClr val="bg1"/>
                </a:solidFill>
              </a:rPr>
              <a:t>, </a:t>
            </a:r>
            <a:r>
              <a:rPr lang="ru-RU" sz="2200" b="1" dirty="0" err="1">
                <a:solidFill>
                  <a:schemeClr val="tx1"/>
                </a:solidFill>
              </a:rPr>
              <a:t>політичний</a:t>
            </a:r>
            <a:r>
              <a:rPr lang="ru-RU" sz="2200" b="1" dirty="0">
                <a:solidFill>
                  <a:schemeClr val="bg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активіст</a:t>
            </a:r>
            <a:r>
              <a:rPr lang="ru-RU" sz="2200" b="1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367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aul_mc_cartney_pictu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71" y="1563687"/>
            <a:ext cx="4297362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0802" y="260648"/>
            <a:ext cx="4572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err="1"/>
              <a:t>британський</a:t>
            </a:r>
            <a:r>
              <a:rPr lang="ru-RU" dirty="0"/>
              <a:t> </a:t>
            </a:r>
            <a:r>
              <a:rPr lang="ru-RU" dirty="0" err="1"/>
              <a:t>співак</a:t>
            </a:r>
            <a:r>
              <a:rPr lang="ru-RU" dirty="0"/>
              <a:t>, композитор, автор </a:t>
            </a:r>
            <a:r>
              <a:rPr lang="ru-RU" dirty="0" err="1"/>
              <a:t>пісень</a:t>
            </a:r>
            <a:r>
              <a:rPr lang="ru-RU" dirty="0"/>
              <a:t>, </a:t>
            </a:r>
            <a:r>
              <a:rPr lang="ru-RU" dirty="0" err="1"/>
              <a:t>мультиінструменталіст</a:t>
            </a:r>
            <a:r>
              <a:rPr lang="ru-RU" dirty="0"/>
              <a:t>, </a:t>
            </a:r>
            <a:r>
              <a:rPr lang="ru-RU" dirty="0" err="1"/>
              <a:t>музичний</a:t>
            </a:r>
            <a:r>
              <a:rPr lang="ru-RU" dirty="0"/>
              <a:t> продюсер, </a:t>
            </a:r>
            <a:r>
              <a:rPr lang="ru-RU" dirty="0" err="1"/>
              <a:t>підприємець</a:t>
            </a:r>
            <a:r>
              <a:rPr lang="ru-RU" dirty="0"/>
              <a:t>, лауреат </a:t>
            </a:r>
            <a:r>
              <a:rPr lang="ru-RU" dirty="0" err="1"/>
              <a:t>численних</a:t>
            </a:r>
            <a:r>
              <a:rPr lang="ru-RU" dirty="0"/>
              <a:t> </a:t>
            </a:r>
            <a:r>
              <a:rPr lang="ru-RU" dirty="0" err="1"/>
              <a:t>премій</a:t>
            </a:r>
            <a:r>
              <a:rPr lang="ru-RU" dirty="0"/>
              <a:t> </a:t>
            </a:r>
            <a:r>
              <a:rPr lang="en-US" dirty="0"/>
              <a:t>Grammy, </a:t>
            </a:r>
            <a:r>
              <a:rPr lang="ru-RU" dirty="0"/>
              <a:t>кавалер Ордена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, </a:t>
            </a:r>
            <a:r>
              <a:rPr lang="ru-RU" dirty="0" err="1"/>
              <a:t>лицар</a:t>
            </a:r>
            <a:r>
              <a:rPr lang="ru-RU" dirty="0"/>
              <a:t> </a:t>
            </a:r>
            <a:r>
              <a:rPr lang="ru-RU" dirty="0" err="1"/>
              <a:t>Британської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09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 descr="george_harrison_wallpap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x_6e81f6c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857250"/>
            <a:ext cx="3000375" cy="457200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094820" y="5661248"/>
            <a:ext cx="371754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/>
              <a:t>Джордж </a:t>
            </a:r>
            <a:r>
              <a:rPr lang="ru-RU" sz="2400" b="1" dirty="0" err="1"/>
              <a:t>Гаррісон</a:t>
            </a:r>
            <a:r>
              <a:rPr lang="ru-RU" sz="2400" b="1" dirty="0"/>
              <a:t>— </a:t>
            </a:r>
            <a:r>
              <a:rPr lang="ru-RU" sz="2400" b="1" dirty="0" err="1"/>
              <a:t>англійський</a:t>
            </a:r>
            <a:r>
              <a:rPr lang="ru-RU" sz="2400" b="1" dirty="0"/>
              <a:t> рок-</a:t>
            </a:r>
            <a:r>
              <a:rPr lang="ru-RU" sz="2400" b="1" dirty="0" err="1"/>
              <a:t>музикант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7969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1" descr="ringo_starr_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x_32229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992438"/>
            <a:ext cx="3413125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51520" y="476672"/>
            <a:ext cx="4572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b="1" dirty="0" err="1"/>
              <a:t>Рі́нго</a:t>
            </a:r>
            <a:r>
              <a:rPr lang="ru-RU" sz="2000" b="1" dirty="0"/>
              <a:t> </a:t>
            </a:r>
            <a:r>
              <a:rPr lang="ru-RU" sz="2000" b="1" dirty="0" err="1"/>
              <a:t>Старр</a:t>
            </a:r>
            <a:r>
              <a:rPr lang="ru-RU" sz="2000" b="1" dirty="0"/>
              <a:t>— </a:t>
            </a:r>
            <a:r>
              <a:rPr lang="ru-RU" sz="2000" b="1" dirty="0" err="1"/>
              <a:t>британський</a:t>
            </a:r>
            <a:r>
              <a:rPr lang="ru-RU" sz="2000" b="1" dirty="0"/>
              <a:t> ударник, </a:t>
            </a:r>
            <a:r>
              <a:rPr lang="ru-RU" sz="2000" b="1" dirty="0" err="1"/>
              <a:t>співак</a:t>
            </a:r>
            <a:r>
              <a:rPr lang="ru-RU" sz="2000" b="1" dirty="0"/>
              <a:t>, композитор, автор </a:t>
            </a:r>
            <a:r>
              <a:rPr lang="ru-RU" sz="2000" b="1" dirty="0" err="1"/>
              <a:t>пісень</a:t>
            </a:r>
            <a:r>
              <a:rPr lang="ru-RU" sz="2000" b="1" dirty="0"/>
              <a:t>, продюсер, </a:t>
            </a:r>
            <a:r>
              <a:rPr lang="ru-RU" sz="2000" b="1" dirty="0" err="1" smtClean="0"/>
              <a:t>актор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0932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260025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риятная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FDC2E69-546E-48B9-A331-CEB5CC10D1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TS102600253</Template>
  <TotalTime>58</TotalTime>
  <Words>928</Words>
  <Application>Microsoft Office PowerPoint</Application>
  <PresentationFormat>Экран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TS102600253</vt:lpstr>
      <vt:lpstr>The Beatles («Бітлз»)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Beatles («Бітлз»)</dc:title>
  <dc:creator>Дмитрий Каленюк</dc:creator>
  <cp:lastModifiedBy>Дмитрий Каленюк</cp:lastModifiedBy>
  <cp:revision>6</cp:revision>
  <dcterms:created xsi:type="dcterms:W3CDTF">2013-11-27T19:07:36Z</dcterms:created>
  <dcterms:modified xsi:type="dcterms:W3CDTF">2013-11-27T20:06:18Z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TC026002539991</vt:lpwstr>
  </property>
</Properties>
</file>