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676FAC-AE12-41D1-9E3F-B5C44E9AD36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349D77C-3CBA-4DC7-9E9E-81DBA3561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Jaihouse%20Rock.mp3" TargetMode="Externa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The%20Rolling%20Stones%20-%20Paint%20It%20Black.mp3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dfc099882dc0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&#1041;&#1086;&#1073;%20&#1044;&#1080;&#1083;&#1072;&#1085;%20.mp3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-%20Fallen.mp3" TargetMode="Externa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Paranoid.mp3" TargetMode="Externa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The%20Meaning.mp3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Стилі рок - музики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en-US" dirty="0" smtClean="0"/>
              <a:t>R</a:t>
            </a:r>
            <a:r>
              <a:rPr lang="ru-RU" dirty="0" err="1" smtClean="0"/>
              <a:t>оск</a:t>
            </a:r>
            <a:r>
              <a:rPr lang="ru-RU" dirty="0" smtClean="0"/>
              <a:t>'</a:t>
            </a:r>
            <a:r>
              <a:rPr lang="en-US" dirty="0" err="1" smtClean="0"/>
              <a:t>n'r</a:t>
            </a:r>
            <a:r>
              <a:rPr lang="ru-RU" dirty="0" smtClean="0"/>
              <a:t>о</a:t>
            </a:r>
            <a:r>
              <a:rPr lang="en-US" dirty="0" err="1" smtClean="0"/>
              <a:t>ll</a:t>
            </a:r>
            <a:r>
              <a:rPr lang="en-US" dirty="0" smtClean="0"/>
              <a:t> (</a:t>
            </a:r>
            <a:r>
              <a:rPr lang="ru-RU" dirty="0" err="1" smtClean="0"/>
              <a:t>рок-н-рол</a:t>
            </a:r>
            <a:r>
              <a:rPr lang="ru-RU" dirty="0" smtClean="0"/>
              <a:t>)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середини</a:t>
            </a:r>
            <a:r>
              <a:rPr lang="ru-RU" sz="2400" dirty="0" smtClean="0"/>
              <a:t> 70-х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слово "</a:t>
            </a:r>
            <a:r>
              <a:rPr lang="ru-RU" sz="2400" dirty="0" err="1" smtClean="0"/>
              <a:t>рок-н-рол</a:t>
            </a:r>
            <a:r>
              <a:rPr lang="ru-RU" sz="2400" dirty="0" smtClean="0"/>
              <a:t>", практично </a:t>
            </a:r>
            <a:r>
              <a:rPr lang="ru-RU" sz="2400" dirty="0" err="1" smtClean="0"/>
              <a:t>підмінює</a:t>
            </a:r>
            <a:r>
              <a:rPr lang="ru-RU" sz="2400" dirty="0" smtClean="0"/>
              <a:t>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 "рок" і </a:t>
            </a:r>
            <a:r>
              <a:rPr lang="ru-RU" sz="2400" dirty="0" err="1" smtClean="0"/>
              <a:t>містить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практично весь спектр </a:t>
            </a:r>
            <a:r>
              <a:rPr lang="ru-RU" sz="2400" dirty="0" err="1" smtClean="0"/>
              <a:t>музичних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стилів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психоделії</a:t>
            </a:r>
            <a:r>
              <a:rPr lang="ru-RU" sz="2400" dirty="0" smtClean="0"/>
              <a:t> і </a:t>
            </a:r>
            <a:r>
              <a:rPr lang="ru-RU" sz="2400" dirty="0" err="1" smtClean="0"/>
              <a:t>панка-року</a:t>
            </a:r>
            <a:r>
              <a:rPr lang="ru-RU" sz="2400" dirty="0" smtClean="0"/>
              <a:t> до </a:t>
            </a:r>
            <a:r>
              <a:rPr lang="ru-RU" sz="2400" dirty="0" err="1" smtClean="0"/>
              <a:t>хард-енд-хеві</a:t>
            </a:r>
            <a:r>
              <a:rPr lang="ru-RU" sz="2400" dirty="0" smtClean="0"/>
              <a:t>, </a:t>
            </a:r>
            <a:r>
              <a:rPr lang="ru-RU" sz="2400" dirty="0" err="1" smtClean="0"/>
              <a:t>індастріал</a:t>
            </a:r>
            <a:r>
              <a:rPr lang="ru-RU" sz="2400" dirty="0" smtClean="0"/>
              <a:t> і модерну. </a:t>
            </a:r>
            <a:r>
              <a:rPr lang="ru-RU" sz="2400" dirty="0" err="1" smtClean="0"/>
              <a:t>Характеризуючийся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самостійною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вираженою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ритмічною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фігурою</a:t>
            </a:r>
            <a:r>
              <a:rPr lang="ru-RU" sz="2400" dirty="0" smtClean="0"/>
              <a:t> </a:t>
            </a:r>
            <a:endParaRPr lang="uk-UA" sz="2400" dirty="0" smtClean="0"/>
          </a:p>
          <a:p>
            <a:pPr>
              <a:buNone/>
            </a:pPr>
            <a:r>
              <a:rPr lang="uk-UA" sz="2000" dirty="0" smtClean="0"/>
              <a:t>                                                          </a:t>
            </a:r>
          </a:p>
          <a:p>
            <a:pPr>
              <a:buNone/>
            </a:pPr>
            <a:r>
              <a:rPr lang="uk-UA" sz="2000" dirty="0" smtClean="0"/>
              <a:t>                                                               </a:t>
            </a:r>
            <a:r>
              <a:rPr lang="ru-RU" sz="2000" dirty="0" smtClean="0"/>
              <a:t>Легенда </a:t>
            </a:r>
            <a:r>
              <a:rPr lang="ru-RU" sz="2000" dirty="0" err="1" smtClean="0"/>
              <a:t>світового</a:t>
            </a:r>
            <a:r>
              <a:rPr lang="ru-RU" sz="2000" dirty="0" smtClean="0"/>
              <a:t> рок-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</a:t>
            </a:r>
            <a:r>
              <a:rPr lang="ru-RU" sz="2000" dirty="0" err="1" smtClean="0"/>
              <a:t>н-ролу</a:t>
            </a:r>
            <a:r>
              <a:rPr lang="ru-RU" sz="2000" dirty="0" smtClean="0"/>
              <a:t>, </a:t>
            </a:r>
            <a:r>
              <a:rPr lang="ru-RU" sz="2000" dirty="0" err="1" smtClean="0"/>
              <a:t>найпопулярніший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</a:t>
            </a:r>
            <a:r>
              <a:rPr lang="ru-RU" sz="2000" dirty="0" err="1" smtClean="0"/>
              <a:t>співак</a:t>
            </a:r>
            <a:r>
              <a:rPr lang="ru-RU" sz="2000" dirty="0" smtClean="0"/>
              <a:t> </a:t>
            </a:r>
            <a:r>
              <a:rPr lang="ru-RU" sz="2000" dirty="0" err="1" smtClean="0"/>
              <a:t>усіх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Елвіс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</a:t>
            </a:r>
            <a:r>
              <a:rPr lang="ru-RU" sz="2000" dirty="0" err="1" smtClean="0"/>
              <a:t>Преслі</a:t>
            </a:r>
            <a:endParaRPr lang="ru-RU" sz="2000" dirty="0"/>
          </a:p>
        </p:txBody>
      </p:sp>
      <p:pic>
        <p:nvPicPr>
          <p:cNvPr id="5" name="Рисунок 4" descr="и 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4143380"/>
            <a:ext cx="2143140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Jaihouse Roc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143768" y="578645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884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uk-UA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 за увагу!</a:t>
            </a:r>
            <a:endParaRPr lang="ru-RU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357290" y="2643182"/>
            <a:ext cx="4071966" cy="371477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носка-облако 4"/>
          <p:cNvSpPr/>
          <p:nvPr/>
        </p:nvSpPr>
        <p:spPr>
          <a:xfrm>
            <a:off x="5500694" y="500042"/>
            <a:ext cx="3429024" cy="2357454"/>
          </a:xfrm>
          <a:prstGeom prst="cloudCallout">
            <a:avLst>
              <a:gd name="adj1" fmla="val -55233"/>
              <a:gd name="adj2" fmla="val 710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КІНЕЦЬ</a:t>
            </a:r>
            <a:endParaRPr lang="ru-RU" sz="48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рок?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Рок - </a:t>
            </a:r>
            <a:r>
              <a:rPr lang="ru-RU" sz="2000" dirty="0" err="1" smtClean="0"/>
              <a:t>це</a:t>
            </a:r>
            <a:r>
              <a:rPr lang="ru-RU" sz="2000" dirty="0" smtClean="0"/>
              <a:t>, </a:t>
            </a:r>
            <a:r>
              <a:rPr lang="ru-RU" sz="2000" dirty="0" err="1" smtClean="0"/>
              <a:t>насамперед</a:t>
            </a:r>
            <a:r>
              <a:rPr lang="ru-RU" sz="2000" dirty="0" smtClean="0"/>
              <a:t>, образна характеристика 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твір</a:t>
            </a:r>
            <a:r>
              <a:rPr lang="ru-RU" sz="2000" dirty="0" smtClean="0"/>
              <a:t>, у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присутнім</a:t>
            </a:r>
            <a:r>
              <a:rPr lang="ru-RU" sz="2000" dirty="0" smtClean="0"/>
              <a:t> </a:t>
            </a:r>
            <a:r>
              <a:rPr lang="ru-RU" sz="2000" dirty="0" err="1" smtClean="0"/>
              <a:t>біт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1-ша і 3-тя  </a:t>
            </a:r>
            <a:r>
              <a:rPr lang="ru-RU" sz="2000" dirty="0" err="1" smtClean="0"/>
              <a:t>бітові</a:t>
            </a:r>
            <a:r>
              <a:rPr lang="ru-RU" sz="2000" dirty="0" smtClean="0"/>
              <a:t>  </a:t>
            </a:r>
            <a:r>
              <a:rPr lang="ru-RU" sz="2000" dirty="0" err="1" smtClean="0"/>
              <a:t>долі</a:t>
            </a:r>
            <a:r>
              <a:rPr lang="ru-RU" sz="2000" dirty="0" smtClean="0"/>
              <a:t>.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додати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, як правило  </a:t>
            </a:r>
            <a:r>
              <a:rPr lang="ru-RU" sz="2000" dirty="0" err="1" smtClean="0"/>
              <a:t>інструментарій</a:t>
            </a:r>
            <a:r>
              <a:rPr lang="ru-RU" sz="2000" dirty="0" smtClean="0"/>
              <a:t> року -  </a:t>
            </a:r>
            <a:r>
              <a:rPr lang="ru-RU" sz="2000" dirty="0" err="1" smtClean="0"/>
              <a:t>електричний</a:t>
            </a:r>
            <a:r>
              <a:rPr lang="ru-RU" sz="2000" dirty="0" smtClean="0"/>
              <a:t>, 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 </a:t>
            </a:r>
            <a:r>
              <a:rPr lang="ru-RU" sz="2000" dirty="0" err="1" smtClean="0"/>
              <a:t>це</a:t>
            </a:r>
            <a:r>
              <a:rPr lang="ru-RU" sz="2000" dirty="0" smtClean="0"/>
              <a:t> не  </a:t>
            </a:r>
            <a:r>
              <a:rPr lang="ru-RU" sz="2000" dirty="0" err="1" smtClean="0"/>
              <a:t>обов'язкова</a:t>
            </a:r>
            <a:r>
              <a:rPr lang="ru-RU" sz="2000" dirty="0" smtClean="0"/>
              <a:t>  </a:t>
            </a:r>
            <a:r>
              <a:rPr lang="ru-RU" sz="2000" dirty="0" err="1" smtClean="0"/>
              <a:t>умова</a:t>
            </a:r>
            <a:r>
              <a:rPr lang="ru-RU" sz="2000" dirty="0" smtClean="0"/>
              <a:t>: рок 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 </a:t>
            </a:r>
            <a:r>
              <a:rPr lang="ru-RU" sz="2000" dirty="0" err="1" smtClean="0"/>
              <a:t>й</a:t>
            </a:r>
            <a:r>
              <a:rPr lang="ru-RU" sz="2000" dirty="0" smtClean="0"/>
              <a:t>  </a:t>
            </a:r>
            <a:r>
              <a:rPr lang="ru-RU" sz="2000" dirty="0" err="1" smtClean="0"/>
              <a:t>акустичним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синтезованим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чисто </a:t>
            </a:r>
            <a:r>
              <a:rPr lang="ru-RU" sz="2000" dirty="0" err="1" smtClean="0"/>
              <a:t>вокальним</a:t>
            </a:r>
            <a:r>
              <a:rPr lang="ru-RU" sz="2000" dirty="0" smtClean="0"/>
              <a:t>, усе </a:t>
            </a:r>
            <a:r>
              <a:rPr lang="ru-RU" sz="2000" dirty="0" err="1" smtClean="0"/>
              <a:t>визначають</a:t>
            </a:r>
            <a:r>
              <a:rPr lang="ru-RU" sz="2000" dirty="0" smtClean="0"/>
              <a:t> уже </a:t>
            </a:r>
            <a:r>
              <a:rPr lang="ru-RU" sz="2000" dirty="0" err="1" smtClean="0"/>
              <a:t>згадувані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бітові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долі</a:t>
            </a:r>
            <a:r>
              <a:rPr lang="ru-RU" sz="2000" dirty="0" smtClean="0"/>
              <a:t>.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ж </a:t>
            </a:r>
            <a:r>
              <a:rPr lang="ru-RU" sz="2000" dirty="0" err="1" smtClean="0"/>
              <a:t>говорити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людською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мовою</a:t>
            </a:r>
            <a:r>
              <a:rPr lang="ru-RU" sz="2000" dirty="0" smtClean="0"/>
              <a:t>, то рок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насамперед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внутрішній</a:t>
            </a:r>
            <a:r>
              <a:rPr lang="ru-RU" sz="2000" dirty="0" smtClean="0"/>
              <a:t> протест художника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якогось</a:t>
            </a:r>
            <a:r>
              <a:rPr lang="ru-RU" sz="2000" dirty="0" smtClean="0"/>
              <a:t> одного, </a:t>
            </a:r>
            <a:r>
              <a:rPr lang="ru-RU" sz="2000" dirty="0" err="1" smtClean="0"/>
              <a:t>декількох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усіх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відразу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компонентів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буття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Art-rock (</a:t>
            </a:r>
            <a:r>
              <a:rPr lang="ru-RU" smtClean="0"/>
              <a:t>арт-рок)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Арт-рок</a:t>
            </a:r>
            <a:r>
              <a:rPr lang="ru-RU" dirty="0" smtClean="0"/>
              <a:t> (</a:t>
            </a:r>
            <a:r>
              <a:rPr lang="en-US" dirty="0" smtClean="0"/>
              <a:t>art-rock - </a:t>
            </a:r>
            <a:r>
              <a:rPr lang="ru-RU" dirty="0" err="1" smtClean="0"/>
              <a:t>від</a:t>
            </a:r>
            <a:r>
              <a:rPr lang="ru-RU" dirty="0" smtClean="0"/>
              <a:t> англ. </a:t>
            </a:r>
            <a:r>
              <a:rPr lang="en-US" dirty="0" smtClean="0"/>
              <a:t>art - </a:t>
            </a:r>
            <a:r>
              <a:rPr lang="ru-RU" dirty="0" err="1" smtClean="0"/>
              <a:t>мистецтво</a:t>
            </a:r>
            <a:r>
              <a:rPr lang="ru-RU" dirty="0" smtClean="0"/>
              <a:t>)- сплав </a:t>
            </a:r>
            <a:r>
              <a:rPr lang="ru-RU" dirty="0" err="1" smtClean="0"/>
              <a:t>елементів</a:t>
            </a:r>
            <a:r>
              <a:rPr lang="ru-RU" dirty="0" smtClean="0"/>
              <a:t> рока, </a:t>
            </a:r>
            <a:r>
              <a:rPr lang="ru-RU" dirty="0" err="1" smtClean="0"/>
              <a:t>академічної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("</a:t>
            </a:r>
            <a:r>
              <a:rPr lang="ru-RU" dirty="0" err="1" smtClean="0"/>
              <a:t>класичної</a:t>
            </a:r>
            <a:r>
              <a:rPr lang="ru-RU" dirty="0" smtClean="0"/>
              <a:t>" і </a:t>
            </a:r>
            <a:r>
              <a:rPr lang="ru-RU" dirty="0" err="1" smtClean="0"/>
              <a:t>сучасної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джазу,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культур.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</a:t>
            </a:r>
            <a:r>
              <a:rPr lang="ru-RU" sz="1600" dirty="0" smtClean="0"/>
              <a:t>Один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найвідоміших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гуртів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працював</a:t>
            </a:r>
            <a:r>
              <a:rPr lang="ru-RU" sz="1600" dirty="0" smtClean="0"/>
              <a:t> у </a:t>
            </a:r>
            <a:r>
              <a:rPr lang="ru-RU" sz="1600" dirty="0" err="1" smtClean="0"/>
              <a:t>стилі</a:t>
            </a:r>
            <a:r>
              <a:rPr lang="ru-RU" sz="1600" dirty="0" smtClean="0"/>
              <a:t> </a:t>
            </a:r>
          </a:p>
          <a:p>
            <a:pPr>
              <a:buNone/>
            </a:pPr>
            <a:r>
              <a:rPr lang="uk-UA" sz="1600" dirty="0" smtClean="0"/>
              <a:t>                                                                 арт-року - </a:t>
            </a:r>
            <a:r>
              <a:rPr lang="en-US" sz="1600" dirty="0" smtClean="0"/>
              <a:t>King Crimson</a:t>
            </a:r>
            <a:endParaRPr lang="ru-RU" sz="1600" dirty="0" smtClean="0"/>
          </a:p>
          <a:p>
            <a:pPr>
              <a:buNone/>
            </a:pPr>
            <a:r>
              <a:rPr lang="uk-UA" dirty="0" smtClean="0"/>
              <a:t>                                                                    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256"/>
            <a:ext cx="2428892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Blues (</a:t>
            </a:r>
            <a:r>
              <a:rPr lang="ru-RU" dirty="0" smtClean="0"/>
              <a:t>блюз)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7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В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практично </a:t>
            </a:r>
            <a:r>
              <a:rPr lang="ru-RU" sz="2000" dirty="0" err="1" smtClean="0"/>
              <a:t>будь-якої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композиції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рок-музики</a:t>
            </a:r>
            <a:r>
              <a:rPr lang="ru-RU" sz="2000" dirty="0" smtClean="0"/>
              <a:t>  </a:t>
            </a:r>
            <a:r>
              <a:rPr lang="ru-RU" sz="2000" dirty="0" err="1" smtClean="0"/>
              <a:t>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видозмінений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трансформований</a:t>
            </a:r>
            <a:r>
              <a:rPr lang="ru-RU" sz="2000" dirty="0" smtClean="0"/>
              <a:t> до </a:t>
            </a:r>
            <a:r>
              <a:rPr lang="ru-RU" sz="2000" dirty="0" err="1" smtClean="0"/>
              <a:t>невпізнанності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все-таки блюз, </a:t>
            </a:r>
            <a:r>
              <a:rPr lang="ru-RU" sz="2000" dirty="0" err="1" smtClean="0"/>
              <a:t>породжений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чорношкірими</a:t>
            </a:r>
            <a:r>
              <a:rPr lang="ru-RU" sz="2000" dirty="0" smtClean="0"/>
              <a:t> жителями Америки  у </a:t>
            </a:r>
            <a:r>
              <a:rPr lang="ru-RU" sz="2000" dirty="0" err="1" smtClean="0"/>
              <a:t>середині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позаминулого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. Це </a:t>
            </a:r>
            <a:r>
              <a:rPr lang="ru-RU" sz="2000" dirty="0" err="1" smtClean="0"/>
              <a:t>життєстверджуюча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музика</a:t>
            </a:r>
            <a:r>
              <a:rPr lang="ru-RU" sz="2000" dirty="0" smtClean="0"/>
              <a:t>, </a:t>
            </a:r>
            <a:r>
              <a:rPr lang="ru-RU" sz="2000" dirty="0" err="1" smtClean="0"/>
              <a:t>породжена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щиросердечного</a:t>
            </a:r>
            <a:r>
              <a:rPr lang="ru-RU" sz="2000" dirty="0" smtClean="0"/>
              <a:t> болю. </a:t>
            </a:r>
          </a:p>
          <a:p>
            <a:pPr algn="r">
              <a:buNone/>
            </a:pPr>
            <a:endParaRPr lang="uk-UA" sz="2000" dirty="0" smtClean="0"/>
          </a:p>
          <a:p>
            <a:pPr algn="ctr">
              <a:buNone/>
            </a:pPr>
            <a:r>
              <a:rPr lang="uk-UA" sz="2000" dirty="0" smtClean="0"/>
              <a:t>                                                             </a:t>
            </a:r>
            <a:r>
              <a:rPr lang="uk-UA" sz="1600" dirty="0" smtClean="0"/>
              <a:t>Всесвітньо відомі </a:t>
            </a:r>
            <a:r>
              <a:rPr lang="en-US" sz="1600" dirty="0" smtClean="0"/>
              <a:t>The Rolling</a:t>
            </a:r>
            <a:r>
              <a:rPr lang="uk-UA" sz="1600" dirty="0" smtClean="0"/>
              <a:t> </a:t>
            </a:r>
            <a:r>
              <a:rPr lang="en-US" sz="1600" dirty="0" smtClean="0"/>
              <a:t>Stones</a:t>
            </a:r>
            <a:endParaRPr lang="uk-UA" sz="1600" dirty="0" smtClean="0"/>
          </a:p>
          <a:p>
            <a:pPr algn="ctr">
              <a:buNone/>
            </a:pPr>
            <a:r>
              <a:rPr lang="uk-UA" sz="1600" dirty="0" smtClean="0"/>
              <a:t>                                                                         також  </a:t>
            </a:r>
            <a:r>
              <a:rPr lang="uk-UA" sz="1600" dirty="0" err="1" smtClean="0"/>
              <a:t>викостовували</a:t>
            </a:r>
            <a:endParaRPr lang="uk-UA" sz="1600" dirty="0" smtClean="0"/>
          </a:p>
          <a:p>
            <a:pPr algn="ctr">
              <a:buNone/>
            </a:pPr>
            <a:r>
              <a:rPr lang="uk-UA" sz="1600" dirty="0" smtClean="0"/>
              <a:t>                                                                        елементи блюзу в своїй</a:t>
            </a:r>
          </a:p>
          <a:p>
            <a:pPr algn="ctr">
              <a:buNone/>
            </a:pPr>
            <a:r>
              <a:rPr lang="uk-UA" sz="1600" dirty="0" smtClean="0"/>
              <a:t>                                                                    творчості</a:t>
            </a:r>
            <a:endParaRPr lang="ru-RU" sz="1600" dirty="0" smtClean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           </a:t>
            </a:r>
            <a:endParaRPr lang="ru-RU" sz="2000" dirty="0" smtClean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9" name="Рисунок 8" descr="defaul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3857628"/>
            <a:ext cx="2714644" cy="2286016"/>
          </a:xfrm>
          <a:prstGeom prst="rect">
            <a:avLst/>
          </a:prstGeom>
        </p:spPr>
      </p:pic>
      <p:pic>
        <p:nvPicPr>
          <p:cNvPr id="10" name="The Rolling Stones - Paint It Blac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143636" y="564357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632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</a:t>
            </a:r>
            <a:r>
              <a:rPr lang="en-US" dirty="0" err="1" smtClean="0"/>
              <a:t>untr</a:t>
            </a:r>
            <a:r>
              <a:rPr lang="ru-RU" dirty="0" smtClean="0"/>
              <a:t>у (</a:t>
            </a:r>
            <a:r>
              <a:rPr lang="ru-RU" dirty="0" err="1" smtClean="0"/>
              <a:t>кантрі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572000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Кантрі</a:t>
            </a:r>
            <a:r>
              <a:rPr lang="ru-RU" sz="2000" dirty="0" smtClean="0"/>
              <a:t>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стосовно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популярної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 </a:t>
            </a:r>
            <a:r>
              <a:rPr lang="ru-RU" sz="2000" dirty="0" err="1" smtClean="0"/>
              <a:t>кантрі-рок</a:t>
            </a:r>
            <a:r>
              <a:rPr lang="ru-RU" sz="2000" dirty="0" smtClean="0"/>
              <a:t>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музика</a:t>
            </a:r>
            <a:r>
              <a:rPr lang="ru-RU" sz="2000" dirty="0" smtClean="0"/>
              <a:t> </a:t>
            </a:r>
            <a:r>
              <a:rPr lang="ru-RU" sz="2000" dirty="0" err="1" smtClean="0"/>
              <a:t>американської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глибинки</a:t>
            </a:r>
            <a:r>
              <a:rPr lang="ru-RU" sz="2000" dirty="0" smtClean="0"/>
              <a:t>. </a:t>
            </a:r>
            <a:r>
              <a:rPr lang="ru-RU" sz="2000" dirty="0" err="1" smtClean="0"/>
              <a:t>Сліди</a:t>
            </a:r>
            <a:r>
              <a:rPr lang="ru-RU" sz="2000" dirty="0" smtClean="0"/>
              <a:t> </a:t>
            </a:r>
            <a:r>
              <a:rPr lang="ru-RU" sz="2000" dirty="0" err="1" smtClean="0"/>
              <a:t>кантрі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простежуються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першій</a:t>
            </a:r>
            <a:r>
              <a:rPr lang="ru-RU" sz="2000" dirty="0" smtClean="0"/>
              <a:t> </a:t>
            </a:r>
            <a:r>
              <a:rPr lang="ru-RU" sz="2000" dirty="0" err="1" smtClean="0"/>
              <a:t>хвилі</a:t>
            </a:r>
            <a:r>
              <a:rPr lang="ru-RU" sz="2000" dirty="0" smtClean="0"/>
              <a:t> </a:t>
            </a:r>
            <a:r>
              <a:rPr lang="ru-RU" sz="2000" dirty="0" err="1" smtClean="0"/>
              <a:t>британських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переселенців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у свою </a:t>
            </a:r>
            <a:r>
              <a:rPr lang="ru-RU" sz="2000" dirty="0" err="1" smtClean="0"/>
              <a:t>чергу</a:t>
            </a:r>
            <a:r>
              <a:rPr lang="ru-RU" sz="2000" dirty="0" smtClean="0"/>
              <a:t>, </a:t>
            </a:r>
            <a:r>
              <a:rPr lang="ru-RU" sz="2000" dirty="0" err="1" smtClean="0"/>
              <a:t>запозичили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основи</a:t>
            </a:r>
            <a:r>
              <a:rPr lang="ru-RU" sz="2000" dirty="0" smtClean="0"/>
              <a:t> </a:t>
            </a:r>
            <a:r>
              <a:rPr lang="ru-RU" sz="2000" dirty="0" err="1" smtClean="0"/>
              <a:t>цієї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 в </a:t>
            </a:r>
            <a:r>
              <a:rPr lang="ru-RU" sz="2000" dirty="0" err="1" smtClean="0"/>
              <a:t>кельтів</a:t>
            </a:r>
            <a:r>
              <a:rPr lang="ru-RU" sz="2000" dirty="0" smtClean="0"/>
              <a:t>. </a:t>
            </a:r>
            <a:r>
              <a:rPr lang="ru-RU" sz="2000" dirty="0" err="1" smtClean="0"/>
              <a:t>Струнні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інструменти</a:t>
            </a:r>
            <a:r>
              <a:rPr lang="ru-RU" sz="2000" dirty="0" smtClean="0"/>
              <a:t>, </a:t>
            </a:r>
            <a:r>
              <a:rPr lang="ru-RU" sz="2000" dirty="0" err="1" smtClean="0"/>
              <a:t>обов'язково</a:t>
            </a:r>
            <a:r>
              <a:rPr lang="ru-RU" sz="2000" dirty="0" smtClean="0"/>
              <a:t> </a:t>
            </a:r>
            <a:r>
              <a:rPr lang="ru-RU" sz="2000" dirty="0" err="1" smtClean="0"/>
              <a:t>скрипка-фіддл</a:t>
            </a:r>
            <a:r>
              <a:rPr lang="ru-RU" sz="2000" dirty="0" smtClean="0"/>
              <a:t> і </a:t>
            </a:r>
            <a:r>
              <a:rPr lang="ru-RU" sz="2000" dirty="0" err="1" smtClean="0"/>
              <a:t>речетатив</a:t>
            </a:r>
            <a:r>
              <a:rPr lang="ru-RU" sz="2000" dirty="0" smtClean="0"/>
              <a:t> на тему </a:t>
            </a:r>
            <a:r>
              <a:rPr lang="ru-RU" sz="2000" dirty="0" err="1" smtClean="0"/>
              <a:t>краси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, </a:t>
            </a:r>
            <a:r>
              <a:rPr lang="ru-RU" sz="2000" dirty="0" err="1" smtClean="0"/>
              <a:t>особистої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мужності</a:t>
            </a:r>
            <a:r>
              <a:rPr lang="ru-RU" sz="2000" dirty="0" smtClean="0"/>
              <a:t> і </a:t>
            </a:r>
            <a:r>
              <a:rPr lang="ru-RU" sz="2000" dirty="0" err="1" smtClean="0"/>
              <a:t>нерозділеної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любові</a:t>
            </a:r>
            <a:r>
              <a:rPr lang="ru-RU" sz="2000" dirty="0" smtClean="0"/>
              <a:t> - </a:t>
            </a:r>
            <a:r>
              <a:rPr lang="ru-RU" sz="2000" dirty="0" err="1" smtClean="0"/>
              <a:t>такий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інструментарій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набір</a:t>
            </a:r>
            <a:r>
              <a:rPr lang="ru-RU" sz="2000" dirty="0" smtClean="0"/>
              <a:t> </a:t>
            </a:r>
            <a:r>
              <a:rPr lang="ru-RU" sz="2000" dirty="0" err="1" smtClean="0"/>
              <a:t>тим</a:t>
            </a:r>
            <a:r>
              <a:rPr lang="ru-RU" sz="2000" dirty="0" smtClean="0"/>
              <a:t> </a:t>
            </a:r>
            <a:r>
              <a:rPr lang="ru-RU" sz="2000" dirty="0" err="1" smtClean="0"/>
              <a:t>класичної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кантрі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uk-UA" sz="2000" dirty="0" smtClean="0"/>
          </a:p>
          <a:p>
            <a:pPr algn="ctr">
              <a:buNone/>
            </a:pPr>
            <a:r>
              <a:rPr lang="uk-UA" sz="2000" dirty="0" smtClean="0"/>
              <a:t>                                             </a:t>
            </a:r>
            <a:r>
              <a:rPr lang="ru-RU" sz="2000" dirty="0" err="1" smtClean="0"/>
              <a:t>Хенк</a:t>
            </a:r>
            <a:r>
              <a:rPr lang="ru-RU" sz="2000" dirty="0" smtClean="0"/>
              <a:t> </a:t>
            </a:r>
            <a:r>
              <a:rPr lang="ru-RU" sz="2000" dirty="0" err="1" smtClean="0"/>
              <a:t>Уільямс</a:t>
            </a:r>
            <a:r>
              <a:rPr lang="ru-RU" sz="2000" dirty="0" smtClean="0"/>
              <a:t> - один </a:t>
            </a:r>
            <a:r>
              <a:rPr lang="ru-RU" sz="2000" dirty="0" err="1" smtClean="0"/>
              <a:t>із</a:t>
            </a: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                                                      </a:t>
            </a:r>
            <a:r>
              <a:rPr lang="ru-RU" sz="2000" dirty="0" err="1" smtClean="0"/>
              <a:t>основоположників</a:t>
            </a:r>
            <a:r>
              <a:rPr lang="ru-RU" sz="2000" dirty="0" smtClean="0"/>
              <a:t>  </a:t>
            </a:r>
            <a:r>
              <a:rPr lang="ru-RU" sz="2000" dirty="0" err="1" smtClean="0"/>
              <a:t>сучасногго</a:t>
            </a: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                               </a:t>
            </a:r>
            <a:r>
              <a:rPr lang="ru-RU" sz="2000" dirty="0" err="1" smtClean="0"/>
              <a:t>класичного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кантрі</a:t>
            </a:r>
            <a:r>
              <a:rPr lang="ru-RU" sz="2000" dirty="0" smtClean="0"/>
              <a:t>     </a:t>
            </a:r>
            <a:endParaRPr lang="uk-UA" sz="20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7" name="Рисунок 6" descr="defaul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28" y="4429132"/>
            <a:ext cx="2428892" cy="2286016"/>
          </a:xfrm>
          <a:prstGeom prst="rect">
            <a:avLst/>
          </a:prstGeom>
        </p:spPr>
      </p:pic>
      <p:pic>
        <p:nvPicPr>
          <p:cNvPr id="8" name="dfc099882dc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143768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07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Folk rock (</a:t>
            </a:r>
            <a:r>
              <a:rPr lang="ru-RU" dirty="0" smtClean="0"/>
              <a:t>фолк-рок)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7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Народна (</a:t>
            </a:r>
            <a:r>
              <a:rPr lang="en-US" sz="2000" dirty="0" smtClean="0"/>
              <a:t>folk) </a:t>
            </a:r>
            <a:r>
              <a:rPr lang="ru-RU" sz="2000" dirty="0" err="1" smtClean="0"/>
              <a:t>музика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вдосконалювалася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зусиллями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багатьох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поколінь</a:t>
            </a:r>
            <a:r>
              <a:rPr lang="ru-RU" sz="2000" dirty="0" smtClean="0"/>
              <a:t> людей, </a:t>
            </a:r>
            <a:r>
              <a:rPr lang="ru-RU" sz="2000" dirty="0" err="1" smtClean="0"/>
              <a:t>досягає</a:t>
            </a:r>
            <a:r>
              <a:rPr lang="ru-RU" sz="2000" dirty="0" smtClean="0"/>
              <a:t> часом </a:t>
            </a:r>
            <a:r>
              <a:rPr lang="ru-RU" sz="2000" dirty="0" err="1" smtClean="0"/>
              <a:t>високого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ступеня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художньої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зрілості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Багатствами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народної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просочена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творчість</a:t>
            </a:r>
            <a:r>
              <a:rPr lang="ru-RU" sz="2000" dirty="0" smtClean="0"/>
              <a:t> великих </a:t>
            </a:r>
            <a:r>
              <a:rPr lang="ru-RU" sz="2000" dirty="0" err="1" smtClean="0"/>
              <a:t>композиторів-класиків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тім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ступені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присутні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будь-яких</a:t>
            </a:r>
            <a:r>
              <a:rPr lang="ru-RU" sz="2000" dirty="0" smtClean="0"/>
              <a:t> жанрах </a:t>
            </a:r>
            <a:r>
              <a:rPr lang="ru-RU" sz="2000" dirty="0" err="1" smtClean="0"/>
              <a:t>естради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.</a:t>
            </a:r>
          </a:p>
          <a:p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                                                 </a:t>
            </a:r>
            <a:r>
              <a:rPr lang="ru-RU" sz="2000" dirty="0" smtClean="0"/>
              <a:t>Боб </a:t>
            </a:r>
            <a:r>
              <a:rPr lang="ru-RU" sz="2000" dirty="0" err="1" smtClean="0"/>
              <a:t>Ділан</a:t>
            </a:r>
            <a:r>
              <a:rPr lang="ru-RU" sz="2000" dirty="0" smtClean="0"/>
              <a:t> - кумир </a:t>
            </a:r>
            <a:r>
              <a:rPr lang="ru-RU" sz="2000" dirty="0" err="1" smtClean="0"/>
              <a:t>американців</a:t>
            </a:r>
            <a:r>
              <a:rPr lang="ru-RU" sz="2000" dirty="0" smtClean="0"/>
              <a:t>,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стояла </a:t>
            </a:r>
            <a:r>
              <a:rPr lang="ru-RU" sz="2000" dirty="0" err="1" smtClean="0"/>
              <a:t>біля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витоків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</a:t>
            </a:r>
            <a:r>
              <a:rPr lang="ru-RU" sz="2000" dirty="0" err="1" smtClean="0"/>
              <a:t>американського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фолк-року</a:t>
            </a:r>
            <a:endParaRPr lang="ru-RU" sz="2000" dirty="0" smtClean="0"/>
          </a:p>
          <a:p>
            <a:endParaRPr lang="ru-RU" sz="2000" dirty="0"/>
          </a:p>
        </p:txBody>
      </p:sp>
      <p:pic>
        <p:nvPicPr>
          <p:cNvPr id="5" name="Рисунок 4" descr="imagц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4071942"/>
            <a:ext cx="2214578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Боб Дилан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858016" y="578645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18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Gothic-rock (</a:t>
            </a:r>
            <a:r>
              <a:rPr lang="ru-RU" dirty="0" err="1" smtClean="0"/>
              <a:t>готичний</a:t>
            </a:r>
            <a:r>
              <a:rPr lang="ru-RU" dirty="0" smtClean="0"/>
              <a:t> рок)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Час </a:t>
            </a:r>
            <a:r>
              <a:rPr lang="ru-RU" sz="2400" dirty="0" err="1" smtClean="0"/>
              <a:t>появи</a:t>
            </a:r>
            <a:r>
              <a:rPr lang="ru-RU" sz="2400" dirty="0" smtClean="0"/>
              <a:t> - початок 80-тих. </a:t>
            </a:r>
            <a:r>
              <a:rPr lang="ru-RU" sz="2400" dirty="0" err="1" smtClean="0"/>
              <a:t>Самі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групи</a:t>
            </a:r>
            <a:r>
              <a:rPr lang="ru-RU" sz="2400" dirty="0" smtClean="0"/>
              <a:t> уже </a:t>
            </a:r>
            <a:r>
              <a:rPr lang="ru-RU" sz="2400" dirty="0" err="1" smtClean="0"/>
              <a:t>визнавали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готи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у </a:t>
            </a:r>
            <a:r>
              <a:rPr lang="ru-RU" sz="2400" dirty="0" err="1" smtClean="0"/>
              <a:t>такий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спосіб</a:t>
            </a:r>
            <a:r>
              <a:rPr lang="ru-RU" sz="2400" dirty="0" smtClean="0"/>
              <a:t> почали </a:t>
            </a:r>
            <a:r>
              <a:rPr lang="ru-RU" sz="2400" dirty="0" err="1" smtClean="0"/>
              <a:t>формувати</a:t>
            </a:r>
            <a:r>
              <a:rPr lang="ru-RU" sz="2400" dirty="0" smtClean="0"/>
              <a:t> готику-сцену,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не знали, </a:t>
            </a:r>
            <a:r>
              <a:rPr lang="ru-RU" sz="2400" dirty="0" err="1" smtClean="0"/>
              <a:t>що</a:t>
            </a:r>
            <a:r>
              <a:rPr lang="ru-RU" sz="2400" dirty="0" smtClean="0"/>
              <a:t> саме в </a:t>
            </a:r>
            <a:r>
              <a:rPr lang="ru-RU" sz="2400" dirty="0" err="1" smtClean="0"/>
              <a:t>їхній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готикою</a:t>
            </a:r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                                             Один із засновників </a:t>
            </a:r>
          </a:p>
          <a:p>
            <a:pPr>
              <a:buNone/>
            </a:pPr>
            <a:r>
              <a:rPr lang="uk-UA" sz="2400" dirty="0" smtClean="0"/>
              <a:t>                                                жанру - гурт </a:t>
            </a:r>
            <a:r>
              <a:rPr lang="en-US" sz="2400" dirty="0" smtClean="0"/>
              <a:t>Fields of The</a:t>
            </a:r>
            <a:r>
              <a:rPr lang="uk-UA" sz="2400" dirty="0" smtClean="0"/>
              <a:t> </a:t>
            </a:r>
            <a:r>
              <a:rPr lang="en-US" sz="2400" dirty="0" smtClean="0"/>
              <a:t> 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                                                       </a:t>
            </a:r>
            <a:r>
              <a:rPr lang="en-US" sz="2400" dirty="0" err="1" smtClean="0"/>
              <a:t>Nephilim</a:t>
            </a:r>
            <a:endParaRPr lang="ru-RU" sz="24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5" name="Рисунок 4" descr="imagh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3643314"/>
            <a:ext cx="2786082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- Falle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715140" y="557214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189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rock (</a:t>
            </a:r>
            <a:r>
              <a:rPr lang="ru-RU" dirty="0" smtClean="0"/>
              <a:t>хард-рок)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err="1" smtClean="0"/>
              <a:t>Дослівно</a:t>
            </a:r>
            <a:r>
              <a:rPr lang="ru-RU" sz="2400" dirty="0" smtClean="0"/>
              <a:t>: </a:t>
            </a:r>
            <a:r>
              <a:rPr lang="ru-RU" sz="2400" dirty="0" err="1" smtClean="0"/>
              <a:t>твердий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важкий</a:t>
            </a:r>
            <a:r>
              <a:rPr lang="ru-RU" sz="2400" dirty="0" smtClean="0"/>
              <a:t> рок.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всеосяжне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хто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бачать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різниці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власне</a:t>
            </a:r>
            <a:r>
              <a:rPr lang="ru-RU" sz="2400" dirty="0" smtClean="0"/>
              <a:t> </a:t>
            </a:r>
            <a:r>
              <a:rPr lang="ru-RU" sz="2400" dirty="0" err="1" smtClean="0"/>
              <a:t>музикою</a:t>
            </a:r>
            <a:r>
              <a:rPr lang="ru-RU" sz="2400" dirty="0" smtClean="0"/>
              <a:t> і </a:t>
            </a:r>
            <a:r>
              <a:rPr lang="ru-RU" sz="2400" dirty="0" err="1" smtClean="0"/>
              <a:t>цим</a:t>
            </a:r>
            <a:r>
              <a:rPr lang="ru-RU" sz="2400" dirty="0" smtClean="0"/>
              <a:t>, одним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масових</a:t>
            </a:r>
            <a:r>
              <a:rPr lang="ru-RU" sz="2400" dirty="0" smtClean="0"/>
              <a:t> і </a:t>
            </a:r>
            <a:r>
              <a:rPr lang="ru-RU" sz="2400" dirty="0" err="1" smtClean="0"/>
              <a:t>популярних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відгалужень</a:t>
            </a:r>
            <a:endParaRPr lang="ru-RU" sz="24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                                          </a:t>
            </a:r>
            <a:r>
              <a:rPr lang="en-US" sz="2400" dirty="0" smtClean="0"/>
              <a:t>Black Sabbath - </a:t>
            </a:r>
            <a:r>
              <a:rPr lang="uk-UA" sz="2400" dirty="0" smtClean="0"/>
              <a:t>гурт,</a:t>
            </a:r>
          </a:p>
          <a:p>
            <a:pPr>
              <a:buNone/>
            </a:pPr>
            <a:r>
              <a:rPr lang="uk-UA" sz="2400" dirty="0" smtClean="0"/>
              <a:t>                                           що блищав винятковим</a:t>
            </a:r>
          </a:p>
          <a:p>
            <a:pPr>
              <a:buNone/>
            </a:pPr>
            <a:r>
              <a:rPr lang="uk-UA" sz="2400" dirty="0" smtClean="0"/>
              <a:t>                                       композиторським талантом і</a:t>
            </a:r>
          </a:p>
          <a:p>
            <a:pPr>
              <a:buNone/>
            </a:pPr>
            <a:r>
              <a:rPr lang="uk-UA" sz="2400" dirty="0" smtClean="0"/>
              <a:t>                                       виконавською майстерністю</a:t>
            </a:r>
            <a:endParaRPr lang="ru-RU" sz="2400" dirty="0"/>
          </a:p>
        </p:txBody>
      </p:sp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3571876"/>
            <a:ext cx="2500330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aranoi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072330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981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Punk rock (</a:t>
            </a:r>
            <a:r>
              <a:rPr lang="ru-RU" dirty="0" smtClean="0"/>
              <a:t>панк-рок)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Корені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панк-року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простежуються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першої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половини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шістдесятих</a:t>
            </a:r>
            <a:r>
              <a:rPr lang="ru-RU" sz="2400" dirty="0" smtClean="0"/>
              <a:t>, коли </a:t>
            </a:r>
            <a:r>
              <a:rPr lang="ru-RU" sz="2400" dirty="0" err="1" smtClean="0"/>
              <a:t>американські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гаражні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групи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спробували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дати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відсіч</a:t>
            </a:r>
            <a:r>
              <a:rPr lang="ru-RU" sz="2400" dirty="0" smtClean="0"/>
              <a:t> "</a:t>
            </a:r>
            <a:r>
              <a:rPr lang="ru-RU" sz="2400" dirty="0" err="1" smtClean="0"/>
              <a:t>британському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вторгненню</a:t>
            </a:r>
            <a:r>
              <a:rPr lang="ru-RU" sz="2400" dirty="0" smtClean="0"/>
              <a:t>", -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агресивна</a:t>
            </a:r>
            <a:r>
              <a:rPr lang="ru-RU" sz="2400" dirty="0" smtClean="0"/>
              <a:t> </a:t>
            </a:r>
            <a:r>
              <a:rPr lang="ru-RU" sz="2400" dirty="0" err="1" smtClean="0"/>
              <a:t>динамічна</a:t>
            </a:r>
            <a:r>
              <a:rPr lang="ru-RU" sz="2400" dirty="0" smtClean="0"/>
              <a:t> </a:t>
            </a:r>
            <a:r>
              <a:rPr lang="ru-RU" sz="2400" dirty="0" err="1" smtClean="0"/>
              <a:t>музика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аматори</a:t>
            </a:r>
            <a:endParaRPr lang="ru-RU" sz="24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                                          </a:t>
            </a:r>
            <a:r>
              <a:rPr lang="ru-RU" sz="2400" dirty="0" err="1" smtClean="0"/>
              <a:t>Сучасний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панк-роковий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                       гурт - </a:t>
            </a:r>
            <a:r>
              <a:rPr lang="ru-RU" sz="2400" dirty="0" err="1" smtClean="0"/>
              <a:t>The</a:t>
            </a:r>
            <a:r>
              <a:rPr lang="ru-RU" sz="2400" dirty="0" smtClean="0"/>
              <a:t> </a:t>
            </a:r>
            <a:r>
              <a:rPr lang="ru-RU" sz="2400" dirty="0" err="1" smtClean="0"/>
              <a:t>Offpring</a:t>
            </a:r>
            <a:endParaRPr lang="uk-UA" sz="2400" dirty="0" smtClean="0"/>
          </a:p>
        </p:txBody>
      </p:sp>
      <p:pic>
        <p:nvPicPr>
          <p:cNvPr id="5" name="Рисунок 4" descr="imagj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3929066"/>
            <a:ext cx="2500330" cy="23574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The Meani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786578" y="557214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691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137</TotalTime>
  <Words>570</Words>
  <Application>Microsoft Office PowerPoint</Application>
  <PresentationFormat>Экран (4:3)</PresentationFormat>
  <Paragraphs>58</Paragraphs>
  <Slides>12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Стилі рок - музики</vt:lpstr>
      <vt:lpstr>Що таке рок?</vt:lpstr>
      <vt:lpstr>Art-rock (арт-рок)</vt:lpstr>
      <vt:lpstr>Blues (блюз)</vt:lpstr>
      <vt:lpstr>Соuntrу (кантрі)</vt:lpstr>
      <vt:lpstr>Folk rock (фолк-рок)</vt:lpstr>
      <vt:lpstr>Gothic-rock (готичний рок)</vt:lpstr>
      <vt:lpstr>Hard rock (хард-рок)</vt:lpstr>
      <vt:lpstr>Punk rock (панк-рок)</vt:lpstr>
      <vt:lpstr>  Rоск'n'rоll (рок-н-рол)    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Стилі рок - музики</dc:title>
  <dc:creator>Admin</dc:creator>
  <cp:lastModifiedBy>Admin</cp:lastModifiedBy>
  <cp:revision>15</cp:revision>
  <dcterms:created xsi:type="dcterms:W3CDTF">2011-11-09T17:06:46Z</dcterms:created>
  <dcterms:modified xsi:type="dcterms:W3CDTF">2011-11-15T16:25:49Z</dcterms:modified>
</cp:coreProperties>
</file>