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8" r:id="rId3"/>
    <p:sldId id="257" r:id="rId4"/>
    <p:sldId id="262" r:id="rId5"/>
    <p:sldId id="263" r:id="rId6"/>
    <p:sldId id="264" r:id="rId7"/>
    <p:sldId id="259" r:id="rId8"/>
    <p:sldId id="265" r:id="rId9"/>
    <p:sldId id="267" r:id="rId10"/>
    <p:sldId id="268" r:id="rId11"/>
    <p:sldId id="269" r:id="rId12"/>
    <p:sldId id="270" r:id="rId13"/>
    <p:sldId id="260" r:id="rId14"/>
    <p:sldId id="261" r:id="rId15"/>
    <p:sldId id="271" r:id="rId16"/>
    <p:sldId id="273" r:id="rId17"/>
    <p:sldId id="274" r:id="rId18"/>
    <p:sldId id="276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2" autoAdjust="0"/>
    <p:restoredTop sz="94660"/>
  </p:normalViewPr>
  <p:slideViewPr>
    <p:cSldViewPr>
      <p:cViewPr>
        <p:scale>
          <a:sx n="66" d="100"/>
          <a:sy n="66" d="100"/>
        </p:scale>
        <p:origin x="-1494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694508-AF3F-4249-BC06-69A08C4D5AC1}" type="datetimeFigureOut">
              <a:rPr lang="uk-UA" smtClean="0"/>
              <a:t>03.03.2014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BCEB04-CD19-4C63-8563-B289512AFF4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38498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CEB04-CD19-4C63-8563-B289512AFF42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99499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5143512"/>
            <a:ext cx="7772400" cy="1362075"/>
          </a:xfrm>
        </p:spPr>
        <p:txBody>
          <a:bodyPr/>
          <a:lstStyle/>
          <a:p>
            <a:r>
              <a:rPr lang="uk-UA" b="0" dirty="0" err="1" smtClean="0"/>
              <a:t>Васнецов</a:t>
            </a:r>
            <a:r>
              <a:rPr lang="uk-UA" b="0" dirty="0" smtClean="0"/>
              <a:t> Віктор </a:t>
            </a:r>
            <a:r>
              <a:rPr lang="uk-UA" b="0" dirty="0" smtClean="0"/>
              <a:t>Михайлович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99592" y="3789040"/>
            <a:ext cx="7734747" cy="1893932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 descr="473px-Wiktor_Michajlowitsch_Wassnezow_0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767" y="154253"/>
            <a:ext cx="3384376" cy="44039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594" y="122530"/>
            <a:ext cx="3132375" cy="44039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vasnetsov_ivan_de_tsarenzoon_en_de_grijze_wol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2588" y="0"/>
            <a:ext cx="5256584" cy="6858000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0" y="332656"/>
            <a:ext cx="3275856" cy="1368152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«</a:t>
            </a:r>
            <a:r>
              <a:rPr lang="ru-RU" sz="2000" b="1" dirty="0" err="1"/>
              <a:t>Іван</a:t>
            </a:r>
            <a:r>
              <a:rPr lang="ru-RU" sz="2000" b="1" dirty="0"/>
              <a:t> Царевич на </a:t>
            </a:r>
            <a:r>
              <a:rPr lang="ru-RU" sz="2000" b="1" dirty="0" err="1"/>
              <a:t>Сірому</a:t>
            </a:r>
            <a:r>
              <a:rPr lang="ru-RU" sz="2000" b="1" dirty="0"/>
              <a:t> Вовку» (1889)</a:t>
            </a:r>
            <a:endParaRPr lang="uk-UA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12f5033a39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2040" cy="6856533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5652120" y="5229200"/>
            <a:ext cx="3384376" cy="151216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«</a:t>
            </a:r>
            <a:r>
              <a:rPr lang="ru-RU" sz="2800" dirty="0" err="1"/>
              <a:t>Богатирі</a:t>
            </a:r>
            <a:r>
              <a:rPr lang="ru-RU" sz="2800" dirty="0" smtClean="0"/>
              <a:t>»</a:t>
            </a:r>
          </a:p>
          <a:p>
            <a:pPr algn="ctr"/>
            <a:r>
              <a:rPr lang="ru-RU" sz="2800" dirty="0" smtClean="0"/>
              <a:t>(</a:t>
            </a:r>
            <a:r>
              <a:rPr lang="ru-RU" sz="2800" dirty="0"/>
              <a:t>1881–1898</a:t>
            </a:r>
            <a:r>
              <a:rPr lang="ru-RU" sz="2800" dirty="0" smtClean="0"/>
              <a:t>) </a:t>
            </a:r>
            <a:endParaRPr lang="uk-UA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98434_m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0"/>
            <a:ext cx="4608512" cy="6858000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323528" y="4581128"/>
            <a:ext cx="3024336" cy="1728192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«</a:t>
            </a:r>
            <a:r>
              <a:rPr lang="ru-RU" sz="2400" dirty="0" err="1"/>
              <a:t>Цар</a:t>
            </a:r>
            <a:r>
              <a:rPr lang="ru-RU" sz="2400" dirty="0"/>
              <a:t> </a:t>
            </a:r>
            <a:r>
              <a:rPr lang="ru-RU" sz="2400" dirty="0" err="1"/>
              <a:t>Іван</a:t>
            </a:r>
            <a:r>
              <a:rPr lang="ru-RU" sz="2400" dirty="0"/>
              <a:t> </a:t>
            </a:r>
            <a:r>
              <a:rPr lang="ru-RU" sz="2400" dirty="0" err="1"/>
              <a:t>Васильович</a:t>
            </a:r>
            <a:r>
              <a:rPr lang="ru-RU" sz="2400" dirty="0"/>
              <a:t> </a:t>
            </a:r>
            <a:r>
              <a:rPr lang="ru-RU" sz="2400" dirty="0" err="1"/>
              <a:t>Грозний</a:t>
            </a:r>
            <a:r>
              <a:rPr lang="ru-RU" sz="2400" dirty="0"/>
              <a:t>» (1897</a:t>
            </a:r>
            <a:r>
              <a:rPr lang="ru-RU" sz="2400" dirty="0" smtClean="0"/>
              <a:t>)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764704"/>
            <a:ext cx="8517632" cy="5472608"/>
          </a:xfrm>
        </p:spPr>
        <p:txBody>
          <a:bodyPr>
            <a:noAutofit/>
          </a:bodyPr>
          <a:lstStyle/>
          <a:p>
            <a:r>
              <a:rPr lang="ru-RU" sz="2800" dirty="0" smtClean="0"/>
              <a:t>В </a:t>
            </a:r>
            <a:r>
              <a:rPr lang="ru-RU" sz="2800" dirty="0" err="1" smtClean="0"/>
              <a:t>кінці</a:t>
            </a:r>
            <a:r>
              <a:rPr lang="ru-RU" sz="2800" dirty="0" smtClean="0"/>
              <a:t> 1890-х все </a:t>
            </a:r>
            <a:r>
              <a:rPr lang="ru-RU" sz="2800" dirty="0" err="1" smtClean="0"/>
              <a:t>помітніше</a:t>
            </a:r>
            <a:r>
              <a:rPr lang="ru-RU" sz="2800" dirty="0" smtClean="0"/>
              <a:t> </a:t>
            </a:r>
            <a:r>
              <a:rPr lang="ru-RU" sz="2800" dirty="0" err="1" smtClean="0"/>
              <a:t>місце</a:t>
            </a:r>
            <a:r>
              <a:rPr lang="ru-RU" sz="2800" dirty="0" smtClean="0"/>
              <a:t> в </a:t>
            </a:r>
            <a:r>
              <a:rPr lang="ru-RU" sz="2800" dirty="0" err="1" smtClean="0"/>
              <a:t>його</a:t>
            </a:r>
            <a:r>
              <a:rPr lang="ru-RU" sz="2800" dirty="0" smtClean="0"/>
              <a:t> </a:t>
            </a:r>
            <a:r>
              <a:rPr lang="ru-RU" sz="2800" dirty="0" err="1" smtClean="0"/>
              <a:t>творчості</a:t>
            </a:r>
            <a:r>
              <a:rPr lang="ru-RU" sz="2800" dirty="0" smtClean="0"/>
              <a:t> </a:t>
            </a:r>
            <a:r>
              <a:rPr lang="ru-RU" sz="2800" dirty="0" err="1" smtClean="0"/>
              <a:t>посідає</a:t>
            </a:r>
            <a:r>
              <a:rPr lang="ru-RU" sz="2800" dirty="0" smtClean="0"/>
              <a:t> </a:t>
            </a:r>
            <a:r>
              <a:rPr lang="ru-RU" sz="2800" dirty="0" err="1" smtClean="0"/>
              <a:t>релігійна</a:t>
            </a:r>
            <a:r>
              <a:rPr lang="ru-RU" sz="2800" dirty="0" smtClean="0"/>
              <a:t> тема (</a:t>
            </a:r>
            <a:r>
              <a:rPr lang="ru-RU" sz="2800" dirty="0" err="1" smtClean="0"/>
              <a:t>роботи</a:t>
            </a:r>
            <a:r>
              <a:rPr lang="ru-RU" sz="2800" dirty="0" smtClean="0"/>
              <a:t> у </a:t>
            </a:r>
            <a:r>
              <a:rPr lang="ru-RU" sz="2800" dirty="0" err="1" smtClean="0"/>
              <a:t>Володимирському</a:t>
            </a:r>
            <a:r>
              <a:rPr lang="ru-RU" sz="2800" dirty="0" smtClean="0"/>
              <a:t> </a:t>
            </a:r>
            <a:r>
              <a:rPr lang="ru-RU" sz="2800" dirty="0" err="1" smtClean="0"/>
              <a:t>соборі</a:t>
            </a:r>
            <a:r>
              <a:rPr lang="ru-RU" sz="2800" dirty="0" smtClean="0"/>
              <a:t> в </a:t>
            </a:r>
            <a:r>
              <a:rPr lang="ru-RU" sz="2800" dirty="0" err="1" smtClean="0"/>
              <a:t>Києві</a:t>
            </a:r>
            <a:r>
              <a:rPr lang="ru-RU" sz="2800" dirty="0" smtClean="0"/>
              <a:t> 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в</a:t>
            </a:r>
            <a:r>
              <a:rPr lang="ru-RU" sz="2800" dirty="0" smtClean="0"/>
              <a:t> </a:t>
            </a:r>
            <a:r>
              <a:rPr lang="ru-RU" sz="2800" dirty="0" err="1" smtClean="0"/>
              <a:t>храмі</a:t>
            </a:r>
            <a:r>
              <a:rPr lang="ru-RU" sz="2800" dirty="0" smtClean="0"/>
              <a:t> </a:t>
            </a:r>
            <a:r>
              <a:rPr lang="ru-RU" sz="2800" dirty="0" err="1" smtClean="0"/>
              <a:t>Воскресіння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в</a:t>
            </a:r>
            <a:r>
              <a:rPr lang="ru-RU" sz="2800" dirty="0" smtClean="0"/>
              <a:t> </a:t>
            </a:r>
            <a:r>
              <a:rPr lang="ru-RU" sz="2800" dirty="0" err="1" smtClean="0"/>
              <a:t>Санкт-Петербурзі</a:t>
            </a:r>
            <a:r>
              <a:rPr lang="ru-RU" sz="2800" dirty="0" smtClean="0"/>
              <a:t>, </a:t>
            </a:r>
            <a:r>
              <a:rPr lang="ru-RU" sz="2800" dirty="0" err="1" smtClean="0"/>
              <a:t>акварельні</a:t>
            </a:r>
            <a:r>
              <a:rPr lang="ru-RU" sz="2800" dirty="0" smtClean="0"/>
              <a:t> </a:t>
            </a:r>
            <a:r>
              <a:rPr lang="ru-RU" sz="2800" dirty="0" err="1" smtClean="0"/>
              <a:t>малюнки</a:t>
            </a:r>
            <a:r>
              <a:rPr lang="ru-RU" sz="2800" dirty="0" smtClean="0"/>
              <a:t>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підготовчі</a:t>
            </a:r>
            <a:r>
              <a:rPr lang="ru-RU" sz="2800" dirty="0" smtClean="0"/>
              <a:t> </a:t>
            </a:r>
            <a:r>
              <a:rPr lang="ru-RU" sz="2800" dirty="0" err="1" smtClean="0"/>
              <a:t>оригінали</a:t>
            </a:r>
            <a:r>
              <a:rPr lang="ru-RU" sz="2800" dirty="0" smtClean="0"/>
              <a:t> </a:t>
            </a:r>
            <a:r>
              <a:rPr lang="ru-RU" sz="2800" dirty="0" err="1" smtClean="0"/>
              <a:t>стінного</a:t>
            </a:r>
            <a:r>
              <a:rPr lang="ru-RU" sz="2800" dirty="0" smtClean="0"/>
              <a:t> </a:t>
            </a:r>
            <a:r>
              <a:rPr lang="ru-RU" sz="2800" dirty="0" err="1" smtClean="0"/>
              <a:t>живопису</a:t>
            </a:r>
            <a:r>
              <a:rPr lang="ru-RU" sz="2800" dirty="0" smtClean="0"/>
              <a:t> для собору святого Владимира).</a:t>
            </a:r>
          </a:p>
          <a:p>
            <a:r>
              <a:rPr lang="ru-RU" sz="2800" dirty="0" err="1" smtClean="0"/>
              <a:t>Після</a:t>
            </a:r>
            <a:r>
              <a:rPr lang="ru-RU" sz="2800" dirty="0" smtClean="0"/>
              <a:t> </a:t>
            </a:r>
            <a:r>
              <a:rPr lang="ru-RU" sz="2800" dirty="0" err="1" smtClean="0"/>
              <a:t>жовтневого</a:t>
            </a:r>
            <a:r>
              <a:rPr lang="ru-RU" sz="2800" dirty="0" smtClean="0"/>
              <a:t> перевороту 1917 р. Васнецов </a:t>
            </a:r>
            <a:r>
              <a:rPr lang="ru-RU" sz="2800" dirty="0" err="1" smtClean="0"/>
              <a:t>продовжував</a:t>
            </a:r>
            <a:r>
              <a:rPr lang="ru-RU" sz="2800" dirty="0" smtClean="0"/>
              <a:t> </a:t>
            </a:r>
            <a:r>
              <a:rPr lang="ru-RU" sz="2800" dirty="0" err="1" smtClean="0"/>
              <a:t>працювати</a:t>
            </a:r>
            <a:r>
              <a:rPr lang="ru-RU" sz="2800" dirty="0" smtClean="0"/>
              <a:t> над </a:t>
            </a:r>
            <a:r>
              <a:rPr lang="ru-RU" sz="2800" dirty="0" err="1" smtClean="0"/>
              <a:t>народними</a:t>
            </a:r>
            <a:r>
              <a:rPr lang="ru-RU" sz="2800" dirty="0" smtClean="0"/>
              <a:t> </a:t>
            </a:r>
            <a:r>
              <a:rPr lang="ru-RU" sz="2800" dirty="0" err="1" smtClean="0"/>
              <a:t>казковими</a:t>
            </a:r>
            <a:r>
              <a:rPr lang="ru-RU" sz="2800" dirty="0" smtClean="0"/>
              <a:t> темами, </a:t>
            </a:r>
            <a:r>
              <a:rPr lang="ru-RU" sz="2800" dirty="0" err="1" smtClean="0"/>
              <a:t>створюючи</a:t>
            </a:r>
            <a:r>
              <a:rPr lang="ru-RU" sz="2800" dirty="0" smtClean="0"/>
              <a:t> полотна «</a:t>
            </a:r>
            <a:r>
              <a:rPr lang="ru-RU" sz="2800" dirty="0" err="1" smtClean="0"/>
              <a:t>Бій</a:t>
            </a:r>
            <a:r>
              <a:rPr lang="ru-RU" sz="2800" dirty="0" smtClean="0"/>
              <a:t> </a:t>
            </a:r>
            <a:r>
              <a:rPr lang="ru-RU" sz="2800" dirty="0" err="1" smtClean="0"/>
              <a:t>Добрині</a:t>
            </a:r>
            <a:r>
              <a:rPr lang="ru-RU" sz="2800" dirty="0" smtClean="0"/>
              <a:t> </a:t>
            </a:r>
            <a:r>
              <a:rPr lang="ru-RU" sz="2800" dirty="0" err="1" smtClean="0"/>
              <a:t>Микитича</a:t>
            </a:r>
            <a:r>
              <a:rPr lang="ru-RU" sz="2800" dirty="0" smtClean="0"/>
              <a:t> </a:t>
            </a:r>
            <a:r>
              <a:rPr lang="ru-RU" sz="2800" dirty="0" err="1" smtClean="0"/>
              <a:t>з</a:t>
            </a:r>
            <a:r>
              <a:rPr lang="ru-RU" sz="2800" dirty="0" smtClean="0"/>
              <a:t> </a:t>
            </a:r>
            <a:r>
              <a:rPr lang="ru-RU" sz="2800" dirty="0" err="1" smtClean="0"/>
              <a:t>семиголовим</a:t>
            </a:r>
            <a:r>
              <a:rPr lang="ru-RU" sz="2800" dirty="0" smtClean="0"/>
              <a:t> </a:t>
            </a:r>
            <a:r>
              <a:rPr lang="ru-RU" sz="2800" dirty="0" err="1" smtClean="0"/>
              <a:t>Змієм</a:t>
            </a:r>
            <a:r>
              <a:rPr lang="ru-RU" sz="2800" dirty="0" smtClean="0"/>
              <a:t> </a:t>
            </a:r>
            <a:r>
              <a:rPr lang="ru-RU" sz="2800" dirty="0" err="1" smtClean="0"/>
              <a:t>Гориничем</a:t>
            </a:r>
            <a:r>
              <a:rPr lang="ru-RU" sz="2800" dirty="0" smtClean="0"/>
              <a:t>» (1918); «</a:t>
            </a:r>
            <a:r>
              <a:rPr lang="ru-RU" sz="2800" dirty="0" err="1" smtClean="0"/>
              <a:t>Кощій</a:t>
            </a:r>
            <a:r>
              <a:rPr lang="ru-RU" sz="2800" dirty="0" smtClean="0"/>
              <a:t> </a:t>
            </a:r>
            <a:r>
              <a:rPr lang="ru-RU" sz="2800" dirty="0" err="1" smtClean="0"/>
              <a:t>Безсмертний</a:t>
            </a:r>
            <a:r>
              <a:rPr lang="ru-RU" sz="2800" dirty="0" smtClean="0"/>
              <a:t>»(1917–1926). Фасад </a:t>
            </a:r>
            <a:r>
              <a:rPr lang="ru-RU" sz="2800" dirty="0" err="1" smtClean="0"/>
              <a:t>Третьяковської</a:t>
            </a:r>
            <a:r>
              <a:rPr lang="ru-RU" sz="2800" dirty="0" smtClean="0"/>
              <a:t> </a:t>
            </a:r>
            <a:r>
              <a:rPr lang="ru-RU" sz="2800" dirty="0" err="1" smtClean="0"/>
              <a:t>галереї</a:t>
            </a:r>
            <a:r>
              <a:rPr lang="ru-RU" sz="2800" dirty="0" smtClean="0"/>
              <a:t> </a:t>
            </a:r>
            <a:r>
              <a:rPr lang="ru-RU" sz="2800" dirty="0" err="1" smtClean="0"/>
              <a:t>виконаний</a:t>
            </a:r>
            <a:r>
              <a:rPr lang="ru-RU" sz="2800" dirty="0" smtClean="0"/>
              <a:t> за </a:t>
            </a:r>
            <a:r>
              <a:rPr lang="ru-RU" sz="2800" dirty="0" err="1" smtClean="0"/>
              <a:t>його</a:t>
            </a:r>
            <a:r>
              <a:rPr lang="ru-RU" sz="2800" dirty="0" smtClean="0"/>
              <a:t> </a:t>
            </a:r>
            <a:r>
              <a:rPr lang="ru-RU" sz="2800" dirty="0" err="1" smtClean="0"/>
              <a:t>малюнками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08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67744" y="0"/>
            <a:ext cx="5040560" cy="6791120"/>
          </a:xfrm>
        </p:spPr>
      </p:pic>
      <p:sp>
        <p:nvSpPr>
          <p:cNvPr id="3" name="Овал 2"/>
          <p:cNvSpPr/>
          <p:nvPr/>
        </p:nvSpPr>
        <p:spPr>
          <a:xfrm>
            <a:off x="179512" y="5157192"/>
            <a:ext cx="3456384" cy="151216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«</a:t>
            </a:r>
            <a:r>
              <a:rPr lang="ru-RU" sz="2000" b="1" dirty="0" err="1"/>
              <a:t>Бій</a:t>
            </a:r>
            <a:r>
              <a:rPr lang="ru-RU" sz="2000" b="1" dirty="0"/>
              <a:t> </a:t>
            </a:r>
            <a:r>
              <a:rPr lang="ru-RU" sz="2000" b="1" dirty="0" err="1"/>
              <a:t>Добрині</a:t>
            </a:r>
            <a:r>
              <a:rPr lang="ru-RU" sz="2000" b="1" dirty="0"/>
              <a:t> </a:t>
            </a:r>
            <a:r>
              <a:rPr lang="ru-RU" sz="2000" b="1" dirty="0" err="1"/>
              <a:t>Микитича</a:t>
            </a:r>
            <a:r>
              <a:rPr lang="ru-RU" sz="2000" b="1" dirty="0"/>
              <a:t> з </a:t>
            </a:r>
            <a:r>
              <a:rPr lang="ru-RU" sz="2000" b="1" dirty="0" err="1"/>
              <a:t>семиголовим</a:t>
            </a:r>
            <a:r>
              <a:rPr lang="ru-RU" sz="2000" b="1" dirty="0"/>
              <a:t> </a:t>
            </a:r>
            <a:r>
              <a:rPr lang="ru-RU" sz="2000" b="1" dirty="0" err="1"/>
              <a:t>Змієм</a:t>
            </a:r>
            <a:r>
              <a:rPr lang="ru-RU" sz="2000" b="1" dirty="0"/>
              <a:t> </a:t>
            </a:r>
            <a:r>
              <a:rPr lang="ru-RU" sz="2000" b="1" dirty="0" err="1"/>
              <a:t>Гориничем</a:t>
            </a:r>
            <a:r>
              <a:rPr lang="ru-RU" sz="2000" b="1" dirty="0"/>
              <a:t>» </a:t>
            </a:r>
            <a:endParaRPr lang="uk-UA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2848_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7" y="0"/>
            <a:ext cx="9130023" cy="6858000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179512" y="4941168"/>
            <a:ext cx="3384376" cy="1296144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«</a:t>
            </a:r>
            <a:r>
              <a:rPr lang="ru-RU" sz="2800" dirty="0" err="1"/>
              <a:t>Кощій</a:t>
            </a:r>
            <a:r>
              <a:rPr lang="ru-RU" sz="2800" dirty="0"/>
              <a:t> </a:t>
            </a:r>
            <a:r>
              <a:rPr lang="ru-RU" sz="2800" dirty="0" err="1"/>
              <a:t>Безсмертний</a:t>
            </a:r>
            <a:r>
              <a:rPr lang="ru-RU" sz="2800" dirty="0" smtClean="0"/>
              <a:t>»</a:t>
            </a:r>
            <a:endParaRPr lang="uk-UA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800px-Vasnetsov_samole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544" y="1412776"/>
            <a:ext cx="8196126" cy="525417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56263" cy="1054250"/>
          </a:xfrm>
        </p:spPr>
        <p:txBody>
          <a:bodyPr/>
          <a:lstStyle/>
          <a:p>
            <a:r>
              <a:rPr lang="ru-RU" dirty="0" smtClean="0"/>
              <a:t>«</a:t>
            </a:r>
            <a:r>
              <a:rPr lang="ru-RU" dirty="0" err="1" smtClean="0"/>
              <a:t>Літаючий</a:t>
            </a:r>
            <a:r>
              <a:rPr lang="ru-RU" dirty="0" smtClean="0"/>
              <a:t> килим», 1880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42px-Wiktor_Michajlowitsch_Wassnezow_0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3688" y="1916832"/>
            <a:ext cx="5544616" cy="463101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«Три </a:t>
            </a:r>
            <a:r>
              <a:rPr lang="ru-RU" dirty="0" err="1" smtClean="0"/>
              <a:t>царівни</a:t>
            </a:r>
            <a:r>
              <a:rPr lang="ru-RU" dirty="0" smtClean="0"/>
              <a:t> </a:t>
            </a:r>
            <a:r>
              <a:rPr lang="ru-RU" dirty="0" err="1" smtClean="0"/>
              <a:t>підземного</a:t>
            </a:r>
            <a:r>
              <a:rPr lang="ru-RU" dirty="0" smtClean="0"/>
              <a:t> царства», 1881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800px-Russian_konung_Oleg_by_Vasnetsov_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3608" y="1772816"/>
            <a:ext cx="6758348" cy="481532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756263" cy="10542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"</a:t>
            </a:r>
            <a:r>
              <a:rPr lang="ru-RU" dirty="0" err="1" smtClean="0"/>
              <a:t>Прощання</a:t>
            </a:r>
            <a:r>
              <a:rPr lang="ru-RU" dirty="0" smtClean="0"/>
              <a:t> князя Олега </a:t>
            </a:r>
            <a:r>
              <a:rPr lang="ru-RU" dirty="0" err="1" smtClean="0"/>
              <a:t>з</a:t>
            </a:r>
            <a:r>
              <a:rPr lang="ru-RU" dirty="0" smtClean="0"/>
              <a:t> конем", 1899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711px-Vastnetsov_191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3648" y="1340768"/>
            <a:ext cx="6336704" cy="533851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56263" cy="1054250"/>
          </a:xfrm>
        </p:spPr>
        <p:txBody>
          <a:bodyPr/>
          <a:lstStyle/>
          <a:p>
            <a:r>
              <a:rPr lang="ru-RU" dirty="0" smtClean="0"/>
              <a:t>«</a:t>
            </a:r>
            <a:r>
              <a:rPr lang="ru-RU" dirty="0" err="1" smtClean="0"/>
              <a:t>Ілля</a:t>
            </a:r>
            <a:r>
              <a:rPr lang="ru-RU" dirty="0" smtClean="0"/>
              <a:t> </a:t>
            </a:r>
            <a:r>
              <a:rPr lang="ru-RU" dirty="0" err="1" smtClean="0"/>
              <a:t>Муромець</a:t>
            </a:r>
            <a:r>
              <a:rPr lang="ru-RU" dirty="0" smtClean="0"/>
              <a:t>», 1914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2132856"/>
            <a:ext cx="7745505" cy="3877815"/>
          </a:xfrm>
        </p:spPr>
        <p:txBody>
          <a:bodyPr>
            <a:noAutofit/>
          </a:bodyPr>
          <a:lstStyle/>
          <a:p>
            <a:r>
              <a:rPr lang="ru-RU" sz="2600" dirty="0" smtClean="0"/>
              <a:t>У </a:t>
            </a:r>
            <a:r>
              <a:rPr lang="ru-RU" sz="2600" dirty="0" err="1" smtClean="0"/>
              <a:t>творчості</a:t>
            </a:r>
            <a:r>
              <a:rPr lang="ru-RU" sz="2600" dirty="0" smtClean="0"/>
              <a:t> Васнецова </a:t>
            </a:r>
            <a:r>
              <a:rPr lang="ru-RU" sz="2600" dirty="0" err="1" smtClean="0"/>
              <a:t>яскраво</a:t>
            </a:r>
            <a:r>
              <a:rPr lang="ru-RU" sz="2600" dirty="0" smtClean="0"/>
              <a:t> </a:t>
            </a:r>
            <a:r>
              <a:rPr lang="ru-RU" sz="2600" dirty="0" err="1" smtClean="0"/>
              <a:t>представлені</a:t>
            </a:r>
            <a:r>
              <a:rPr lang="ru-RU" sz="2600" dirty="0" smtClean="0"/>
              <a:t> </a:t>
            </a:r>
            <a:r>
              <a:rPr lang="ru-RU" sz="2600" dirty="0" err="1" smtClean="0"/>
              <a:t>різні</a:t>
            </a:r>
            <a:r>
              <a:rPr lang="ru-RU" sz="2600" dirty="0" smtClean="0"/>
              <a:t> </a:t>
            </a:r>
            <a:r>
              <a:rPr lang="ru-RU" sz="2600" dirty="0" err="1" smtClean="0"/>
              <a:t>жанри</a:t>
            </a:r>
            <a:r>
              <a:rPr lang="ru-RU" sz="2600" dirty="0" smtClean="0"/>
              <a:t>, </a:t>
            </a:r>
            <a:r>
              <a:rPr lang="ru-RU" sz="2600" dirty="0" err="1" smtClean="0"/>
              <a:t>що</a:t>
            </a:r>
            <a:r>
              <a:rPr lang="ru-RU" sz="2600" dirty="0" smtClean="0"/>
              <a:t> стали </a:t>
            </a:r>
            <a:r>
              <a:rPr lang="ru-RU" sz="2600" dirty="0" err="1" smtClean="0"/>
              <a:t>етапами</a:t>
            </a:r>
            <a:r>
              <a:rPr lang="ru-RU" sz="2600" dirty="0" smtClean="0"/>
              <a:t> </a:t>
            </a:r>
            <a:r>
              <a:rPr lang="ru-RU" sz="2600" dirty="0" err="1" smtClean="0"/>
              <a:t>дуже</a:t>
            </a:r>
            <a:r>
              <a:rPr lang="ru-RU" sz="2600" dirty="0" smtClean="0"/>
              <a:t> </a:t>
            </a:r>
            <a:r>
              <a:rPr lang="ru-RU" sz="2600" dirty="0" err="1" smtClean="0"/>
              <a:t>цікавої</a:t>
            </a:r>
            <a:r>
              <a:rPr lang="ru-RU" sz="2600" dirty="0" smtClean="0"/>
              <a:t> </a:t>
            </a:r>
            <a:r>
              <a:rPr lang="ru-RU" sz="2600" dirty="0" err="1" smtClean="0"/>
              <a:t>еволюції</a:t>
            </a:r>
            <a:r>
              <a:rPr lang="ru-RU" sz="2600" dirty="0" smtClean="0"/>
              <a:t>: </a:t>
            </a:r>
            <a:r>
              <a:rPr lang="ru-RU" sz="2600" dirty="0" err="1" smtClean="0"/>
              <a:t>від</a:t>
            </a:r>
            <a:r>
              <a:rPr lang="ru-RU" sz="2600" dirty="0" smtClean="0"/>
              <a:t> </a:t>
            </a:r>
            <a:r>
              <a:rPr lang="ru-RU" sz="2600" dirty="0" err="1" smtClean="0"/>
              <a:t>побутовго</a:t>
            </a:r>
            <a:r>
              <a:rPr lang="ru-RU" sz="2600" dirty="0" smtClean="0"/>
              <a:t> </a:t>
            </a:r>
            <a:r>
              <a:rPr lang="ru-RU" sz="2600" dirty="0" err="1" smtClean="0"/>
              <a:t>малювання</a:t>
            </a:r>
            <a:r>
              <a:rPr lang="ru-RU" sz="2600" dirty="0" smtClean="0"/>
              <a:t> до </a:t>
            </a:r>
            <a:r>
              <a:rPr lang="ru-RU" sz="2600" dirty="0" err="1" smtClean="0"/>
              <a:t>казки</a:t>
            </a:r>
            <a:r>
              <a:rPr lang="ru-RU" sz="2600" dirty="0" smtClean="0"/>
              <a:t>, </a:t>
            </a:r>
            <a:r>
              <a:rPr lang="ru-RU" sz="2600" dirty="0" err="1" smtClean="0"/>
              <a:t>від</a:t>
            </a:r>
            <a:r>
              <a:rPr lang="ru-RU" sz="2600" dirty="0" smtClean="0"/>
              <a:t> станкового </a:t>
            </a:r>
            <a:r>
              <a:rPr lang="ru-RU" sz="2600" dirty="0" err="1" smtClean="0"/>
              <a:t>живопису</a:t>
            </a:r>
            <a:r>
              <a:rPr lang="ru-RU" sz="2600" dirty="0" smtClean="0"/>
              <a:t> до монументального, </a:t>
            </a:r>
            <a:r>
              <a:rPr lang="ru-RU" sz="2600" dirty="0" err="1" smtClean="0"/>
              <a:t>від</a:t>
            </a:r>
            <a:r>
              <a:rPr lang="ru-RU" sz="2600" dirty="0" smtClean="0"/>
              <a:t> </a:t>
            </a:r>
            <a:r>
              <a:rPr lang="ru-RU" sz="2600" dirty="0" err="1" smtClean="0"/>
              <a:t>приземленості</a:t>
            </a:r>
            <a:r>
              <a:rPr lang="ru-RU" sz="2600" dirty="0" smtClean="0"/>
              <a:t> </a:t>
            </a:r>
            <a:r>
              <a:rPr lang="ru-RU" sz="2600" dirty="0" err="1" smtClean="0"/>
              <a:t>сподвижників</a:t>
            </a:r>
            <a:r>
              <a:rPr lang="ru-RU" sz="2600" dirty="0" smtClean="0"/>
              <a:t> до прообразу стилю модерн. На </a:t>
            </a:r>
            <a:r>
              <a:rPr lang="ru-RU" sz="2600" dirty="0" err="1" smtClean="0"/>
              <a:t>ранньому</a:t>
            </a:r>
            <a:r>
              <a:rPr lang="ru-RU" sz="2600" dirty="0" smtClean="0"/>
              <a:t> </a:t>
            </a:r>
            <a:r>
              <a:rPr lang="ru-RU" sz="2600" dirty="0" err="1" smtClean="0"/>
              <a:t>етапі</a:t>
            </a:r>
            <a:r>
              <a:rPr lang="ru-RU" sz="2600" dirty="0" smtClean="0"/>
              <a:t> в роботах Васнецова </a:t>
            </a:r>
            <a:r>
              <a:rPr lang="ru-RU" sz="2600" dirty="0" err="1" smtClean="0"/>
              <a:t>переважали</a:t>
            </a:r>
            <a:r>
              <a:rPr lang="ru-RU" sz="2600" dirty="0" smtClean="0"/>
              <a:t> </a:t>
            </a:r>
            <a:r>
              <a:rPr lang="ru-RU" sz="2600" dirty="0" err="1" smtClean="0"/>
              <a:t>побутові</a:t>
            </a:r>
            <a:r>
              <a:rPr lang="ru-RU" sz="2600" dirty="0" smtClean="0"/>
              <a:t> </a:t>
            </a:r>
            <a:r>
              <a:rPr lang="ru-RU" sz="2600" dirty="0" err="1" smtClean="0"/>
              <a:t>сюжети</a:t>
            </a:r>
            <a:r>
              <a:rPr lang="ru-RU" sz="2600" dirty="0" smtClean="0"/>
              <a:t>, </a:t>
            </a:r>
            <a:r>
              <a:rPr lang="ru-RU" sz="2600" dirty="0" err="1" smtClean="0"/>
              <a:t>наприклад</a:t>
            </a:r>
            <a:r>
              <a:rPr lang="ru-RU" sz="2600" dirty="0" smtClean="0"/>
              <a:t> в картинах «З </a:t>
            </a:r>
            <a:r>
              <a:rPr lang="ru-RU" sz="2600" dirty="0" err="1" smtClean="0"/>
              <a:t>квартири</a:t>
            </a:r>
            <a:r>
              <a:rPr lang="ru-RU" sz="2600" dirty="0" smtClean="0"/>
              <a:t> на квартиру» (1876), «</a:t>
            </a:r>
            <a:r>
              <a:rPr lang="ru-RU" sz="2600" dirty="0" err="1" smtClean="0"/>
              <a:t>Військова</a:t>
            </a:r>
            <a:r>
              <a:rPr lang="ru-RU" sz="2600" dirty="0" smtClean="0"/>
              <a:t> </a:t>
            </a:r>
            <a:r>
              <a:rPr lang="ru-RU" sz="2600" dirty="0" err="1" smtClean="0"/>
              <a:t>телеграма</a:t>
            </a:r>
            <a:r>
              <a:rPr lang="ru-RU" sz="2600" dirty="0" smtClean="0"/>
              <a:t>» (1878), «</a:t>
            </a:r>
            <a:r>
              <a:rPr lang="ru-RU" sz="2600" dirty="0" err="1" smtClean="0"/>
              <a:t>Книжкова</a:t>
            </a:r>
            <a:r>
              <a:rPr lang="ru-RU" sz="2600" dirty="0" smtClean="0"/>
              <a:t> </a:t>
            </a:r>
            <a:r>
              <a:rPr lang="ru-RU" sz="2600" dirty="0" err="1" smtClean="0"/>
              <a:t>ятка</a:t>
            </a:r>
            <a:r>
              <a:rPr lang="ru-RU" sz="2600" dirty="0" smtClean="0"/>
              <a:t>» (1876), «</a:t>
            </a:r>
            <a:r>
              <a:rPr lang="ru-RU" sz="2600" dirty="0" err="1" smtClean="0"/>
              <a:t>Балагани</a:t>
            </a:r>
            <a:r>
              <a:rPr lang="ru-RU" sz="2600" dirty="0" smtClean="0"/>
              <a:t> в </a:t>
            </a:r>
            <a:r>
              <a:rPr lang="ru-RU" sz="2600" dirty="0" err="1" smtClean="0"/>
              <a:t>Парижі</a:t>
            </a:r>
            <a:r>
              <a:rPr lang="ru-RU" sz="2600" dirty="0" smtClean="0"/>
              <a:t>» (1877).</a:t>
            </a:r>
            <a:endParaRPr lang="ru-RU" sz="26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6600" dirty="0"/>
              <a:t>Т</a:t>
            </a:r>
            <a:r>
              <a:rPr lang="uk-UA" sz="6600" dirty="0" smtClean="0"/>
              <a:t>ворчість</a:t>
            </a: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_20111012_104693674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57" y="-25718"/>
            <a:ext cx="9144000" cy="734132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5652120" y="146368"/>
            <a:ext cx="3491880" cy="1338415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«З </a:t>
            </a:r>
            <a:r>
              <a:rPr lang="ru-RU" sz="2400" b="1" dirty="0" err="1"/>
              <a:t>квартири</a:t>
            </a:r>
            <a:r>
              <a:rPr lang="ru-RU" sz="2400" b="1" dirty="0"/>
              <a:t> на квартиру» (1876)</a:t>
            </a:r>
            <a:endParaRPr lang="uk-UA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leiner-Buchlade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0"/>
            <a:ext cx="5948777" cy="6858000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179512" y="5301208"/>
            <a:ext cx="3456384" cy="1368152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dirty="0"/>
              <a:t>«</a:t>
            </a:r>
            <a:r>
              <a:rPr lang="ru-RU" sz="2600" dirty="0" err="1"/>
              <a:t>Військова</a:t>
            </a:r>
            <a:r>
              <a:rPr lang="ru-RU" sz="2600" dirty="0"/>
              <a:t> </a:t>
            </a:r>
            <a:r>
              <a:rPr lang="ru-RU" sz="2600" dirty="0" err="1" smtClean="0"/>
              <a:t>телеграма</a:t>
            </a:r>
            <a:r>
              <a:rPr lang="ru-RU" sz="2600" dirty="0"/>
              <a:t>» (1878</a:t>
            </a:r>
            <a:r>
              <a:rPr lang="ru-RU" sz="2600" dirty="0" smtClean="0"/>
              <a:t>)</a:t>
            </a:r>
            <a:endParaRPr lang="uk-UA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voennaya-telegramm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56" y="-47832"/>
            <a:ext cx="9129744" cy="6905832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6300192" y="5373216"/>
            <a:ext cx="2592288" cy="1296144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«</a:t>
            </a:r>
            <a:r>
              <a:rPr lang="ru-RU" sz="2400" dirty="0" err="1"/>
              <a:t>Книжкова</a:t>
            </a:r>
            <a:r>
              <a:rPr lang="ru-RU" sz="2400" dirty="0"/>
              <a:t> </a:t>
            </a:r>
            <a:r>
              <a:rPr lang="ru-RU" sz="2400" dirty="0" err="1"/>
              <a:t>ятка</a:t>
            </a:r>
            <a:r>
              <a:rPr lang="ru-RU" sz="2400" dirty="0"/>
              <a:t>» (1876</a:t>
            </a:r>
            <a:r>
              <a:rPr lang="ru-RU" sz="2400" dirty="0" smtClean="0"/>
              <a:t>)</a:t>
            </a:r>
            <a:endParaRPr lang="uk-UA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45790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0"/>
            <a:ext cx="5040560" cy="6858000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179512" y="5013176"/>
            <a:ext cx="2952328" cy="1584176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«</a:t>
            </a:r>
            <a:r>
              <a:rPr lang="ru-RU" sz="2400" dirty="0" err="1"/>
              <a:t>Балагани</a:t>
            </a:r>
            <a:r>
              <a:rPr lang="ru-RU" sz="2400" dirty="0"/>
              <a:t> в </a:t>
            </a:r>
            <a:r>
              <a:rPr lang="ru-RU" sz="2400" dirty="0" err="1"/>
              <a:t>Парижі</a:t>
            </a:r>
            <a:r>
              <a:rPr lang="ru-RU" sz="2400" dirty="0"/>
              <a:t>» (1877</a:t>
            </a:r>
            <a:r>
              <a:rPr lang="ru-RU" sz="2400" dirty="0" smtClean="0"/>
              <a:t>)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14291"/>
            <a:ext cx="8229600" cy="1714511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 smtClean="0"/>
              <a:t>Пізніше</a:t>
            </a:r>
            <a:r>
              <a:rPr lang="ru-RU" dirty="0" smtClean="0"/>
              <a:t> </a:t>
            </a:r>
            <a:r>
              <a:rPr lang="ru-RU" dirty="0" err="1" smtClean="0"/>
              <a:t>головним</a:t>
            </a:r>
            <a:r>
              <a:rPr lang="ru-RU" dirty="0" smtClean="0"/>
              <a:t> </a:t>
            </a:r>
            <a:r>
              <a:rPr lang="ru-RU" dirty="0" err="1" smtClean="0"/>
              <a:t>напрямом</a:t>
            </a:r>
            <a:r>
              <a:rPr lang="ru-RU" dirty="0" smtClean="0"/>
              <a:t> </a:t>
            </a:r>
            <a:r>
              <a:rPr lang="ru-RU" dirty="0" err="1" smtClean="0"/>
              <a:t>стає</a:t>
            </a:r>
            <a:r>
              <a:rPr lang="ru-RU" dirty="0" smtClean="0"/>
              <a:t> </a:t>
            </a:r>
            <a:r>
              <a:rPr lang="ru-RU" dirty="0" err="1" smtClean="0"/>
              <a:t>билинно-історичне</a:t>
            </a:r>
            <a:r>
              <a:rPr lang="ru-RU" dirty="0" smtClean="0"/>
              <a:t> </a:t>
            </a:r>
            <a:r>
              <a:rPr lang="ru-RU" dirty="0" smtClean="0"/>
              <a:t>— «</a:t>
            </a:r>
            <a:r>
              <a:rPr lang="ru-RU" dirty="0" smtClean="0"/>
              <a:t>Витязь на </a:t>
            </a:r>
            <a:r>
              <a:rPr lang="ru-RU" dirty="0" err="1" smtClean="0"/>
              <a:t>роздоріжжі</a:t>
            </a:r>
            <a:r>
              <a:rPr lang="ru-RU" dirty="0" smtClean="0"/>
              <a:t>» (1882), «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побоїща</a:t>
            </a:r>
            <a:r>
              <a:rPr lang="ru-RU" dirty="0" smtClean="0"/>
              <a:t> </a:t>
            </a:r>
            <a:r>
              <a:rPr lang="ru-RU" dirty="0" err="1" smtClean="0"/>
              <a:t>Ігоря</a:t>
            </a:r>
            <a:r>
              <a:rPr lang="ru-RU" dirty="0" smtClean="0"/>
              <a:t> </a:t>
            </a:r>
            <a:r>
              <a:rPr lang="ru-RU" dirty="0" err="1" smtClean="0"/>
              <a:t>Святославича</a:t>
            </a:r>
            <a:r>
              <a:rPr lang="ru-RU" dirty="0" smtClean="0"/>
              <a:t> з </a:t>
            </a:r>
            <a:r>
              <a:rPr lang="ru-RU" dirty="0" err="1" smtClean="0"/>
              <a:t>половцями</a:t>
            </a:r>
            <a:r>
              <a:rPr lang="ru-RU" dirty="0" smtClean="0"/>
              <a:t>» (1880) «</a:t>
            </a:r>
            <a:r>
              <a:rPr lang="ru-RU" dirty="0" err="1" smtClean="0"/>
              <a:t>Альонушка</a:t>
            </a:r>
            <a:r>
              <a:rPr lang="ru-RU" dirty="0" smtClean="0"/>
              <a:t>» (1881), «</a:t>
            </a:r>
            <a:r>
              <a:rPr lang="ru-RU" dirty="0" err="1" smtClean="0"/>
              <a:t>Іван</a:t>
            </a:r>
            <a:r>
              <a:rPr lang="ru-RU" dirty="0" smtClean="0"/>
              <a:t> Царевич на </a:t>
            </a:r>
            <a:r>
              <a:rPr lang="ru-RU" dirty="0" err="1" smtClean="0"/>
              <a:t>Сірому</a:t>
            </a:r>
            <a:r>
              <a:rPr lang="ru-RU" dirty="0" smtClean="0"/>
              <a:t> Вовку» (1889</a:t>
            </a:r>
            <a:r>
              <a:rPr lang="ru-RU" dirty="0" smtClean="0"/>
              <a:t>),</a:t>
            </a:r>
            <a:r>
              <a:rPr lang="ru-RU" dirty="0" smtClean="0"/>
              <a:t> «</a:t>
            </a:r>
            <a:r>
              <a:rPr lang="ru-RU" dirty="0" err="1" smtClean="0"/>
              <a:t>Богатирі</a:t>
            </a:r>
            <a:r>
              <a:rPr lang="ru-RU" dirty="0" smtClean="0"/>
              <a:t>»(1881–1898), «</a:t>
            </a:r>
            <a:r>
              <a:rPr lang="ru-RU" dirty="0" err="1" smtClean="0"/>
              <a:t>Цар</a:t>
            </a:r>
            <a:r>
              <a:rPr lang="ru-RU" dirty="0" smtClean="0"/>
              <a:t> </a:t>
            </a:r>
            <a:r>
              <a:rPr lang="ru-RU" dirty="0" err="1" smtClean="0"/>
              <a:t>Іван</a:t>
            </a:r>
            <a:r>
              <a:rPr lang="ru-RU" dirty="0" smtClean="0"/>
              <a:t> </a:t>
            </a:r>
            <a:r>
              <a:rPr lang="ru-RU" dirty="0" err="1" smtClean="0"/>
              <a:t>Васильович</a:t>
            </a:r>
            <a:r>
              <a:rPr lang="ru-RU" dirty="0" smtClean="0"/>
              <a:t> </a:t>
            </a:r>
            <a:r>
              <a:rPr lang="ru-RU" dirty="0" err="1" smtClean="0"/>
              <a:t>Грозний</a:t>
            </a:r>
            <a:r>
              <a:rPr lang="ru-RU" dirty="0" smtClean="0"/>
              <a:t>» (1897).</a:t>
            </a:r>
            <a:endParaRPr lang="ru-RU" dirty="0"/>
          </a:p>
        </p:txBody>
      </p:sp>
      <p:pic>
        <p:nvPicPr>
          <p:cNvPr id="11" name="Рисунок 10" descr="fJlv8bH5WQ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700" y="1846018"/>
            <a:ext cx="7828756" cy="48864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4261689_Posle_poboischa_Igorya_Svyatoslavovicha_s_polovcami_18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520" y="20604"/>
            <a:ext cx="9699200" cy="6837396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>
            <a:off x="251520" y="188640"/>
            <a:ext cx="3240360" cy="144016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«</a:t>
            </a:r>
            <a:r>
              <a:rPr lang="ru-RU" b="1" dirty="0" err="1"/>
              <a:t>Після</a:t>
            </a:r>
            <a:r>
              <a:rPr lang="ru-RU" b="1" dirty="0"/>
              <a:t> </a:t>
            </a:r>
            <a:r>
              <a:rPr lang="ru-RU" b="1" dirty="0" err="1"/>
              <a:t>побоїща</a:t>
            </a:r>
            <a:r>
              <a:rPr lang="ru-RU" b="1" dirty="0"/>
              <a:t> </a:t>
            </a:r>
            <a:r>
              <a:rPr lang="ru-RU" b="1" dirty="0" err="1"/>
              <a:t>Ігоря</a:t>
            </a:r>
            <a:r>
              <a:rPr lang="ru-RU" b="1" dirty="0"/>
              <a:t> </a:t>
            </a:r>
            <a:r>
              <a:rPr lang="ru-RU" b="1" dirty="0" err="1"/>
              <a:t>Святославича</a:t>
            </a:r>
            <a:r>
              <a:rPr lang="ru-RU" b="1" dirty="0"/>
              <a:t> з </a:t>
            </a:r>
            <a:r>
              <a:rPr lang="ru-RU" b="1" dirty="0" err="1"/>
              <a:t>половцями</a:t>
            </a:r>
            <a:r>
              <a:rPr lang="ru-RU" b="1" dirty="0"/>
              <a:t>» (1880)</a:t>
            </a:r>
            <a:endParaRPr lang="uk-UA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ljonuschka,Viktor,Michailowitsch,Wasnezo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-30509"/>
            <a:ext cx="5332218" cy="6909291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0" y="332656"/>
            <a:ext cx="2952328" cy="151216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dirty="0"/>
              <a:t>«</a:t>
            </a:r>
            <a:r>
              <a:rPr lang="ru-RU" sz="2500" dirty="0" err="1" smtClean="0"/>
              <a:t>Альонушка</a:t>
            </a:r>
            <a:r>
              <a:rPr lang="ru-RU" sz="2500" dirty="0" smtClean="0"/>
              <a:t>»</a:t>
            </a:r>
            <a:r>
              <a:rPr lang="ru-RU" sz="2500" dirty="0"/>
              <a:t> (1881</a:t>
            </a:r>
            <a:r>
              <a:rPr lang="ru-RU" sz="2500" dirty="0" smtClean="0"/>
              <a:t>)</a:t>
            </a:r>
            <a:endParaRPr lang="uk-UA" sz="2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82</TotalTime>
  <Words>165</Words>
  <Application>Microsoft Office PowerPoint</Application>
  <PresentationFormat>Экран (4:3)</PresentationFormat>
  <Paragraphs>26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Твердый переплет</vt:lpstr>
      <vt:lpstr>Васнецов Віктор Михайлович</vt:lpstr>
      <vt:lpstr>Творчість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«Літаючий килим», 1880</vt:lpstr>
      <vt:lpstr>«Три царівни підземного царства», 1881</vt:lpstr>
      <vt:lpstr>"Прощання князя Олега з конем", 1899</vt:lpstr>
      <vt:lpstr>«Ілля Муромець», 1914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Васнецов Віктор Михайлович </dc:title>
  <cp:lastModifiedBy>NASTIA</cp:lastModifiedBy>
  <cp:revision>8</cp:revision>
  <dcterms:modified xsi:type="dcterms:W3CDTF">2014-03-03T21:06:10Z</dcterms:modified>
</cp:coreProperties>
</file>