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05" autoAdjust="0"/>
    <p:restoredTop sz="94660"/>
  </p:normalViewPr>
  <p:slideViewPr>
    <p:cSldViewPr>
      <p:cViewPr varScale="1">
        <p:scale>
          <a:sx n="65" d="100"/>
          <a:sy n="65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4230-7B5A-4F77-AAC1-07F539D46F85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8B73-394F-48CF-8292-E584DE5D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4230-7B5A-4F77-AAC1-07F539D46F85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8B73-394F-48CF-8292-E584DE5D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4230-7B5A-4F77-AAC1-07F539D46F85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8B73-394F-48CF-8292-E584DE5D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4230-7B5A-4F77-AAC1-07F539D46F85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8B73-394F-48CF-8292-E584DE5D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4230-7B5A-4F77-AAC1-07F539D46F85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8B73-394F-48CF-8292-E584DE5D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4230-7B5A-4F77-AAC1-07F539D46F85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8B73-394F-48CF-8292-E584DE5D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4230-7B5A-4F77-AAC1-07F539D46F85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8B73-394F-48CF-8292-E584DE5D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4230-7B5A-4F77-AAC1-07F539D46F85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8B73-394F-48CF-8292-E584DE5D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4230-7B5A-4F77-AAC1-07F539D46F85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8B73-394F-48CF-8292-E584DE5D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4230-7B5A-4F77-AAC1-07F539D46F85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18B73-394F-48CF-8292-E584DE5D9C2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C4230-7B5A-4F77-AAC1-07F539D46F85}" type="datetimeFigureOut">
              <a:rPr lang="ru-RU" smtClean="0"/>
              <a:t>22.09.2013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618B73-394F-48CF-8292-E584DE5D9C2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1618B73-394F-48CF-8292-E584DE5D9C2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4C4230-7B5A-4F77-AAC1-07F539D46F85}" type="datetimeFigureOut">
              <a:rPr lang="ru-RU" smtClean="0"/>
              <a:t>22.09.2013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hyperlink" Target="http://ru.wikipedia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836712"/>
            <a:ext cx="7543800" cy="1285999"/>
          </a:xfrm>
        </p:spPr>
        <p:txBody>
          <a:bodyPr/>
          <a:lstStyle/>
          <a:p>
            <a:r>
              <a:rPr lang="ru-RU" dirty="0" smtClean="0"/>
              <a:t>Наташа Ростова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4688632"/>
            <a:ext cx="4894312" cy="21693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/>
              <a:t>П</a:t>
            </a:r>
            <a:r>
              <a:rPr lang="ru-RU" sz="2400" dirty="0" smtClean="0"/>
              <a:t>одготовила ученица 11Б класса</a:t>
            </a:r>
            <a:br>
              <a:rPr lang="ru-RU" sz="2400" dirty="0" smtClean="0"/>
            </a:br>
            <a:r>
              <a:rPr lang="ru-RU" sz="2400" dirty="0" err="1" smtClean="0"/>
              <a:t>Ровеньковской</a:t>
            </a:r>
            <a:r>
              <a:rPr lang="ru-RU" sz="2400" dirty="0" smtClean="0"/>
              <a:t> гимназии №1</a:t>
            </a:r>
            <a:br>
              <a:rPr lang="ru-RU" sz="2400" dirty="0" smtClean="0"/>
            </a:br>
            <a:r>
              <a:rPr lang="ru-RU" sz="2400" dirty="0" err="1" smtClean="0"/>
              <a:t>Григор</a:t>
            </a:r>
            <a:r>
              <a:rPr lang="ru-RU" sz="2400" dirty="0" smtClean="0"/>
              <a:t> Татьяна </a:t>
            </a:r>
            <a:endParaRPr lang="ru-RU" sz="2400" dirty="0"/>
          </a:p>
        </p:txBody>
      </p:sp>
      <p:pic>
        <p:nvPicPr>
          <p:cNvPr id="5124" name="Picture 4" descr="C:\Users\Танюшка\AppData\Local\Microsoft\Windows\Temporary Internet Files\Content.IE5\VZ69HPNV\MC900440187[1]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lum brigh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0887"/>
            <a:ext cx="9144000" cy="202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01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7280" y="836712"/>
            <a:ext cx="4114800" cy="2520280"/>
          </a:xfrm>
        </p:spPr>
        <p:txBody>
          <a:bodyPr/>
          <a:lstStyle/>
          <a:p>
            <a:pPr marL="114300" indent="0">
              <a:buNone/>
            </a:pPr>
            <a:r>
              <a:rPr lang="ru-RU" dirty="0">
                <a:solidFill>
                  <a:schemeClr val="tx2"/>
                </a:solidFill>
              </a:rPr>
              <a:t>Героиня Толстого живет не умом, а сердцем. А сердце вообще никогда не обманывает. Потому Наташа Ростова так хорошо понимала людей и всегда могла прийти им на помощь.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88640"/>
            <a:ext cx="3887296" cy="598997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043608" y="3861048"/>
            <a:ext cx="43204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chemeClr val="tx2"/>
              </a:solidFill>
            </a:endParaRPr>
          </a:p>
          <a:p>
            <a:r>
              <a:rPr lang="ru-RU" sz="2000" dirty="0" smtClean="0">
                <a:solidFill>
                  <a:schemeClr val="tx2"/>
                </a:solidFill>
              </a:rPr>
              <a:t>Девушка  отличается удивительной эмоциональностью, открытостью, душевной цельностью. Она способна на глубокую привязанность и сильные чувства, она чистосердечна и искренна как в радости, так и в страдании.</a:t>
            </a:r>
            <a:endParaRPr lang="ru-RU" sz="2000" dirty="0">
              <a:solidFill>
                <a:schemeClr val="tx2"/>
              </a:solidFill>
            </a:endParaRPr>
          </a:p>
        </p:txBody>
      </p:sp>
      <p:pic>
        <p:nvPicPr>
          <p:cNvPr id="11267" name="Picture 3" descr="C:\Users\Танюшка\AppData\Local\Microsoft\Windows\Temporary Internet Files\Content.IE5\AJ1WUGXR\MC900331939[1].wmf"/>
          <p:cNvPicPr>
            <a:picLocks noChangeAspect="1" noChangeArrowheads="1"/>
          </p:cNvPicPr>
          <p:nvPr/>
        </p:nvPicPr>
        <p:blipFill>
          <a:blip r:embed="rId3" cstate="print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5" y="4605702"/>
            <a:ext cx="2195736" cy="220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C:\Users\Танюшка\AppData\Local\Microsoft\Windows\Temporary Internet Files\Content.IE5\U0X3OFHE\MC900355115[1].wmf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35" y="3417726"/>
            <a:ext cx="3654857" cy="355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05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57400"/>
            <a:ext cx="7620000" cy="4800600"/>
          </a:xfrm>
        </p:spPr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ru.wikipedia.org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ref.rushkolnik.ru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C:\Users\Танюшка\AppData\Local\Microsoft\Windows\Temporary Internet Files\Content.IE5\U0X3OFHE\MC900437028[1].wmf"/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956" y="2132856"/>
            <a:ext cx="4586808" cy="458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9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908720"/>
            <a:ext cx="2016224" cy="1080120"/>
          </a:xfrm>
        </p:spPr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420888"/>
            <a:ext cx="7056784" cy="31683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>1.Художественный образ;</a:t>
            </a:r>
            <a:br>
              <a:rPr lang="ru-RU" sz="2800" dirty="0" smtClean="0">
                <a:solidFill>
                  <a:schemeClr val="tx2"/>
                </a:solidFill>
              </a:rPr>
            </a:br>
            <a:r>
              <a:rPr lang="ru-RU" sz="2800" dirty="0" smtClean="0">
                <a:solidFill>
                  <a:schemeClr val="tx2"/>
                </a:solidFill>
              </a:rPr>
              <a:t>2.Наташа </a:t>
            </a:r>
            <a:r>
              <a:rPr lang="ru-RU" sz="2800" dirty="0">
                <a:solidFill>
                  <a:schemeClr val="tx2"/>
                </a:solidFill>
              </a:rPr>
              <a:t>Ростова и её внутренний </a:t>
            </a:r>
            <a:r>
              <a:rPr lang="ru-RU" sz="2800" dirty="0" smtClean="0">
                <a:solidFill>
                  <a:schemeClr val="tx2"/>
                </a:solidFill>
              </a:rPr>
              <a:t>мир;</a:t>
            </a:r>
            <a:br>
              <a:rPr lang="ru-RU" sz="2800" dirty="0" smtClean="0">
                <a:solidFill>
                  <a:schemeClr val="tx2"/>
                </a:solidFill>
              </a:rPr>
            </a:br>
            <a:r>
              <a:rPr lang="ru-RU" sz="2800" dirty="0" smtClean="0">
                <a:solidFill>
                  <a:schemeClr val="tx2"/>
                </a:solidFill>
              </a:rPr>
              <a:t>3.Литература.</a:t>
            </a:r>
            <a:endParaRPr lang="ru-RU" sz="2800" dirty="0">
              <a:solidFill>
                <a:schemeClr val="tx2"/>
              </a:solidFill>
            </a:endParaRPr>
          </a:p>
        </p:txBody>
      </p:sp>
      <p:pic>
        <p:nvPicPr>
          <p:cNvPr id="2051" name="Picture 3" descr="C:\Users\Танюшка\AppData\Local\Microsoft\Windows\Temporary Internet Files\Content.IE5\U0X3OFHE\MC900437028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221" y="3296382"/>
            <a:ext cx="345638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35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1228" y="478622"/>
            <a:ext cx="7620000" cy="151021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400" i="1" dirty="0" smtClean="0">
                <a:solidFill>
                  <a:schemeClr val="tx2"/>
                </a:solidFill>
                <a:latin typeface="Adobe Fan Heiti Std B" pitchFamily="34" charset="-128"/>
                <a:ea typeface="Adobe Fan Heiti Std B" pitchFamily="34" charset="-128"/>
              </a:rPr>
              <a:t>Наташа Ростова</a:t>
            </a:r>
            <a:r>
              <a:rPr lang="ru-RU" sz="2400" dirty="0" smtClean="0">
                <a:solidFill>
                  <a:schemeClr val="tx2"/>
                </a:solidFill>
              </a:rPr>
              <a:t>— героиня романа Льва Толстого «Война и мир». Дочь Ильи Андреевича Ростова.</a:t>
            </a:r>
            <a:endParaRPr lang="ru-RU" sz="2400" dirty="0">
              <a:solidFill>
                <a:schemeClr val="tx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29" y="1772816"/>
            <a:ext cx="8035280" cy="37944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50" name="Picture 6" descr="C:\Users\Танюшка\AppData\Local\Microsoft\Windows\Temporary Internet Files\Content.IE5\U0X3OFHE\MC900355113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877273"/>
            <a:ext cx="7453217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55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Танюшка\AppData\Local\Microsoft\Windows\Temporary Internet Files\Content.IE5\AJ1WUGXR\MC900331939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560" y="5098592"/>
            <a:ext cx="1783533" cy="179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66408"/>
            <a:ext cx="2987708" cy="3746748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468933"/>
            <a:ext cx="3805405" cy="4141697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615"/>
            <a:ext cx="7543800" cy="914400"/>
          </a:xfrm>
        </p:spPr>
        <p:txBody>
          <a:bodyPr vert="horz"/>
          <a:lstStyle/>
          <a:p>
            <a:pPr>
              <a:tabLst>
                <a:tab pos="722313" algn="l"/>
              </a:tabLst>
            </a:pPr>
            <a:r>
              <a:rPr lang="ru-RU" dirty="0" smtClean="0"/>
              <a:t>Художественный образ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974" y="4797152"/>
            <a:ext cx="7740352" cy="4680520"/>
          </a:xfrm>
        </p:spPr>
        <p:txBody>
          <a:bodyPr/>
          <a:lstStyle/>
          <a:p>
            <a:r>
              <a:rPr lang="ru-RU" dirty="0">
                <a:solidFill>
                  <a:schemeClr val="tx2"/>
                </a:solidFill>
              </a:rPr>
              <a:t>Частичными прототипами Наташи послужили жена писателя Софья Толстая и его свояченица </a:t>
            </a:r>
            <a:r>
              <a:rPr lang="ru-RU" dirty="0" smtClean="0">
                <a:solidFill>
                  <a:schemeClr val="tx2"/>
                </a:solidFill>
              </a:rPr>
              <a:t>Татьяна Берс — </a:t>
            </a:r>
            <a:r>
              <a:rPr lang="ru-RU" dirty="0">
                <a:solidFill>
                  <a:schemeClr val="tx2"/>
                </a:solidFill>
              </a:rPr>
              <a:t>музыкальная, с редким по красоте голосом женщина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6516216" y="4072518"/>
            <a:ext cx="18376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Софья Толстая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402011" y="4072518"/>
            <a:ext cx="16744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Татьяна Берс 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86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4333788" cy="734481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Внешность Наташи в начале романа описывается так:</a:t>
            </a:r>
          </a:p>
          <a:p>
            <a:pPr marL="114300" indent="0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114300" indent="0">
              <a:buNone/>
            </a:pPr>
            <a:endParaRPr lang="ru-RU" dirty="0">
              <a:solidFill>
                <a:schemeClr val="tx2"/>
              </a:solidFill>
            </a:endParaRPr>
          </a:p>
          <a:p>
            <a:pPr marL="11430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«</a:t>
            </a:r>
            <a:r>
              <a:rPr lang="ru-RU" dirty="0">
                <a:solidFill>
                  <a:schemeClr val="tx2"/>
                </a:solidFill>
              </a:rPr>
              <a:t>	Черноглазая, с большим ртом, некрасивая, но живая девочка, с своими детскими открытыми плечиками, которые, сжимаясь, двигались в своем корсаже от быстрого бега, с своими сбившимися назад черными кудрями, тоненькими оголенными руками и маленькими ножками в кружевных панталончиках и открытых башмачках...	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32656"/>
            <a:ext cx="4182194" cy="5447858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8194" name="Picture 2" descr="C:\Users\Танюшка\AppData\Local\Microsoft\Windows\Temporary Internet Files\Content.IE5\AJ1WUGXR\MC900331939[1].wm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467" y="5041333"/>
            <a:ext cx="1783533" cy="1791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06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Танюшка\AppData\Local\Microsoft\Windows\Temporary Internet Files\Content.IE5\U0X3OFHE\MC900437028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674" y="4797152"/>
            <a:ext cx="2060848" cy="206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01494" y="905153"/>
            <a:ext cx="4152149" cy="597666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400" dirty="0">
                <a:solidFill>
                  <a:schemeClr val="tx2"/>
                </a:solidFill>
              </a:rPr>
              <a:t> Подчеркивая внешнюю непривлекательность своей героини, Толстой утверждает, что гораздо важнее красота души, внутренний потенциал; одаренность, способность к пониманию, чуткость, тонкая интуиция. Простота, естественность и одухотворенность Наташи побеждают ум и хорошие манеры.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01405"/>
            <a:ext cx="4121982" cy="5690672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09537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958" y="404664"/>
            <a:ext cx="4404390" cy="6618618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Наташа Ростова и её внутренний мир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16" y="2564904"/>
            <a:ext cx="5832648" cy="3888432"/>
          </a:xfrm>
        </p:spPr>
        <p:txBody>
          <a:bodyPr/>
          <a:lstStyle/>
          <a:p>
            <a:pPr marL="114300" indent="0">
              <a:buNone/>
            </a:pPr>
            <a:r>
              <a:rPr lang="ru-RU" dirty="0" smtClean="0">
                <a:solidFill>
                  <a:schemeClr val="tx2"/>
                </a:solidFill>
              </a:rPr>
              <a:t>С </a:t>
            </a:r>
            <a:r>
              <a:rPr lang="ru-RU" dirty="0">
                <a:solidFill>
                  <a:schemeClr val="tx2"/>
                </a:solidFill>
              </a:rPr>
              <a:t>первых страниц романа можно понять, что Наташа Ростова является любимой героиней писателя. Толстой показывает ее в том возрасте, когда в человеке происходит становление личности, закладываются основы будущего характера и мышления.</a:t>
            </a:r>
          </a:p>
        </p:txBody>
      </p:sp>
      <p:pic>
        <p:nvPicPr>
          <p:cNvPr id="9218" name="Picture 2" descr="C:\Users\Танюшка\AppData\Local\Microsoft\Windows\Temporary Internet Files\Content.IE5\U0X3OFHE\MC900355115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42" y="5013176"/>
            <a:ext cx="4196454" cy="100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48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Танюшка\AppData\Local\Microsoft\Windows\Temporary Internet Files\Content.IE5\VZ69HPNV\MC900437030[1]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0" y="4092886"/>
            <a:ext cx="2699792" cy="269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49019" y="260648"/>
            <a:ext cx="4724119" cy="6408712"/>
          </a:xfrm>
          <a:effectLst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dirty="0"/>
              <a:t>В </a:t>
            </a:r>
            <a:r>
              <a:rPr lang="ru-RU" sz="48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13</a:t>
            </a:r>
            <a:r>
              <a:rPr lang="ru-RU" dirty="0" smtClean="0"/>
              <a:t> </a:t>
            </a:r>
            <a:r>
              <a:rPr lang="ru-RU" dirty="0"/>
              <a:t>лет Наташа хочет быть взрослой. Она боится упустить что-то из манящей и недоступной жизни взрослых; ей надо скорей, немедленно все решить и определить. Она переполнена жаждой жизни – вот в чем секрет ее очарования. За один только день своих именин она успевает пережить и перечувствовать столько, что другой девочке хватило бы на полгода. С ней происходит так много событий, потому что она жадно ищет их. Стремление все делать самой, чувствовать за всех, всюду поспевать, все видеть, во всем участвовать – это страстное желание жить переполняет Наташу.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0688"/>
            <a:ext cx="4374603" cy="5003452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218751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547" y="260648"/>
            <a:ext cx="6120680" cy="4325283"/>
          </a:xfrm>
          <a:effectLst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36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15</a:t>
            </a:r>
            <a:r>
              <a:rPr lang="ru-RU" dirty="0" smtClean="0"/>
              <a:t>-летняя </a:t>
            </a:r>
            <a:r>
              <a:rPr lang="ru-RU" dirty="0"/>
              <a:t>Наташа задает себе вопросы, которые никогда не придут в голову ни ее </a:t>
            </a:r>
            <a:r>
              <a:rPr lang="ru-RU" dirty="0" smtClean="0"/>
              <a:t>сестре </a:t>
            </a:r>
            <a:r>
              <a:rPr lang="ru-RU" dirty="0"/>
              <a:t>Вере, ни Жюли </a:t>
            </a:r>
            <a:r>
              <a:rPr lang="ru-RU" dirty="0" err="1"/>
              <a:t>Карагиной</a:t>
            </a:r>
            <a:r>
              <a:rPr lang="ru-RU" dirty="0"/>
              <a:t>, ни Элен: что благородно, что неблагородно, как можно и как нельзя поступать. Вот еще один ее секрет очарования: у нее есть свой мир, и в этом мире огромное место занимают люди, она чутьем понимает их; то, что недоступно старшему брату, прошедшему войну, ясно ей, пятнадцатилетней девочке.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401616"/>
            <a:ext cx="5236945" cy="3456384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7170" name="Picture 2" descr="C:\Users\Танюшка\AppData\Local\Microsoft\Windows\Temporary Internet Files\Content.IE5\AJ1WUGXR\MC900439140[1].png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89248"/>
            <a:ext cx="138543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:\Users\Танюшка\AppData\Local\Microsoft\Windows\Temporary Internet Files\Content.IE5\U0X3OFHE\MC900355115[1].wmf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941168"/>
            <a:ext cx="3312367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87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309</TotalTime>
  <Words>397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Соседство</vt:lpstr>
      <vt:lpstr>Наташа Ростова</vt:lpstr>
      <vt:lpstr>План</vt:lpstr>
      <vt:lpstr>Презентация PowerPoint</vt:lpstr>
      <vt:lpstr>Художественный образ </vt:lpstr>
      <vt:lpstr>Презентация PowerPoint</vt:lpstr>
      <vt:lpstr>Презентация PowerPoint</vt:lpstr>
      <vt:lpstr>Наташа Ростова и её внутренний мир </vt:lpstr>
      <vt:lpstr>Презентация PowerPoint</vt:lpstr>
      <vt:lpstr>Презентация PowerPoint</vt:lpstr>
      <vt:lpstr>Презентация PowerPoint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Танюшка</dc:creator>
  <cp:lastModifiedBy>Танюшка</cp:lastModifiedBy>
  <cp:revision>17</cp:revision>
  <dcterms:created xsi:type="dcterms:W3CDTF">2013-09-22T15:42:02Z</dcterms:created>
  <dcterms:modified xsi:type="dcterms:W3CDTF">2013-09-22T20:51:48Z</dcterms:modified>
</cp:coreProperties>
</file>