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>
      <p:cViewPr>
        <p:scale>
          <a:sx n="87" d="100"/>
          <a:sy n="87" d="100"/>
        </p:scale>
        <p:origin x="-1766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B4B9570-AB75-4944-A273-0AA5BAF0A144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4F381B-0561-4979-B57E-7A86892014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bblog.ru/wp-content/uploads/2011/08/Keanu_Reeves_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97152"/>
            <a:ext cx="7772400" cy="1470025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Киану Ривз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21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нстантин: Повелитель тьм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45384"/>
            <a:ext cx="10668417" cy="6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-45384"/>
            <a:ext cx="4104456" cy="690338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Константин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Повелитель </a:t>
            </a:r>
            <a:r>
              <a:rPr lang="ru-RU" b="1" dirty="0">
                <a:solidFill>
                  <a:schemeClr val="bg1"/>
                </a:solidFill>
              </a:rPr>
              <a:t>тьмы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кинофильм, мистический триллер </a:t>
            </a:r>
            <a:r>
              <a:rPr lang="ru-RU" dirty="0" err="1">
                <a:solidFill>
                  <a:schemeClr val="bg1"/>
                </a:solidFill>
              </a:rPr>
              <a:t>Фрэнсиса</a:t>
            </a:r>
            <a:r>
              <a:rPr lang="ru-RU" dirty="0">
                <a:solidFill>
                  <a:schemeClr val="bg1"/>
                </a:solidFill>
              </a:rPr>
              <a:t> Лоуренса по серии комиксов «Посланник ада» </a:t>
            </a:r>
            <a:r>
              <a:rPr lang="ru-RU" dirty="0" smtClean="0">
                <a:solidFill>
                  <a:schemeClr val="bg1"/>
                </a:solidFill>
              </a:rPr>
              <a:t>Премьера </a:t>
            </a:r>
            <a:r>
              <a:rPr lang="ru-RU" dirty="0">
                <a:solidFill>
                  <a:schemeClr val="bg1"/>
                </a:solidFill>
              </a:rPr>
              <a:t>состоялась 8 февраля 2005 года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Тэглайн</a:t>
            </a:r>
            <a:r>
              <a:rPr lang="ru-RU" dirty="0">
                <a:solidFill>
                  <a:schemeClr val="bg1"/>
                </a:solidFill>
              </a:rPr>
              <a:t>: Ад хочет его. Небеса не принимают его. Земля нуждается в нем</a:t>
            </a:r>
          </a:p>
          <a:p>
            <a:r>
              <a:rPr lang="ru-RU" dirty="0">
                <a:solidFill>
                  <a:schemeClr val="bg1"/>
                </a:solidFill>
              </a:rPr>
              <a:t>В современном Лос-Анджелесе живёт </a:t>
            </a:r>
            <a:r>
              <a:rPr lang="ru-RU" dirty="0" err="1">
                <a:solidFill>
                  <a:schemeClr val="bg1"/>
                </a:solidFill>
              </a:rPr>
              <a:t>экзорцист</a:t>
            </a:r>
            <a:r>
              <a:rPr lang="ru-RU" dirty="0">
                <a:solidFill>
                  <a:schemeClr val="bg1"/>
                </a:solidFill>
              </a:rPr>
              <a:t> и медиум Джон Константин (Киану Ривз), способный видеть потусторонний мир. Не выдержав этого дара, в юности он совершил самоубийство, но был реанимирован. Стремясь избежать ада, который полагается ему за самоубийство, он принимает сторону Света и в меру своих сил борется с демонами, которые проникают в этот мир. </a:t>
            </a:r>
          </a:p>
        </p:txBody>
      </p:sp>
    </p:spTree>
    <p:extLst>
      <p:ext uri="{BB962C8B-B14F-4D97-AF65-F5344CB8AC3E}">
        <p14:creationId xmlns:p14="http://schemas.microsoft.com/office/powerpoint/2010/main" val="3757364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95122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Ривз начал работать в качестве продюсера и актера над сюрреалистической романтической комедией «Криминальная фишка от Генри» в декабре 2009 года, закончив её в начале 2010 года. После он начал работу в таком же качестве над научно-фантастической драмой «Пассажиры»</a:t>
            </a:r>
            <a:endParaRPr lang="en-US" baseline="30000" dirty="0"/>
          </a:p>
          <a:p>
            <a:r>
              <a:rPr lang="ru-RU" dirty="0" smtClean="0"/>
              <a:t>В январе 2009 года было объявлено, что Ривз будет сниматься в адаптации </a:t>
            </a:r>
            <a:r>
              <a:rPr lang="ru-RU" dirty="0" err="1" smtClean="0"/>
              <a:t>аниме</a:t>
            </a:r>
            <a:r>
              <a:rPr lang="ru-RU" dirty="0" smtClean="0"/>
              <a:t>-сериала «Ковбой </a:t>
            </a:r>
            <a:r>
              <a:rPr lang="ru-RU" dirty="0" err="1" smtClean="0"/>
              <a:t>Бибоп</a:t>
            </a:r>
            <a:r>
              <a:rPr lang="ru-RU" dirty="0" smtClean="0"/>
              <a:t>». Среди прочих новых проектов Ривза — современная трактовка «Странной истории доктора </a:t>
            </a:r>
            <a:r>
              <a:rPr lang="ru-RU" dirty="0" err="1" smtClean="0"/>
              <a:t>Джекила</a:t>
            </a:r>
            <a:r>
              <a:rPr lang="ru-RU" dirty="0" smtClean="0"/>
              <a:t> и мистера </a:t>
            </a:r>
            <a:r>
              <a:rPr lang="ru-RU" dirty="0" err="1" smtClean="0"/>
              <a:t>Хайда</a:t>
            </a:r>
            <a:r>
              <a:rPr lang="ru-RU" dirty="0" smtClean="0"/>
              <a:t>» под названием «</a:t>
            </a:r>
            <a:r>
              <a:rPr lang="ru-RU" dirty="0" err="1" smtClean="0"/>
              <a:t>Джекил</a:t>
            </a:r>
            <a:r>
              <a:rPr lang="ru-RU" dirty="0" smtClean="0"/>
              <a:t>», самурайский фильм «47 </a:t>
            </a:r>
            <a:r>
              <a:rPr lang="ru-RU" dirty="0" err="1" smtClean="0"/>
              <a:t>ронинов</a:t>
            </a:r>
            <a:r>
              <a:rPr lang="ru-RU" dirty="0" smtClean="0"/>
              <a:t>», а также третий фильм из серии «Приключений Билла и Теда».</a:t>
            </a:r>
          </a:p>
          <a:p>
            <a:r>
              <a:rPr lang="ru-RU" dirty="0" smtClean="0"/>
              <a:t>5 июля 2013 года в Китае состоялась премьера фильма «Мастер Тай-</a:t>
            </a:r>
            <a:r>
              <a:rPr lang="ru-RU" dirty="0" err="1" smtClean="0"/>
              <a:t>Цзи</a:t>
            </a:r>
            <a:r>
              <a:rPr lang="ru-RU" dirty="0" smtClean="0"/>
              <a:t>». Это режиссёрский дебют Киану Ривза.</a:t>
            </a:r>
          </a:p>
          <a:p>
            <a:endParaRPr lang="ru-RU" dirty="0"/>
          </a:p>
        </p:txBody>
      </p:sp>
      <p:pic>
        <p:nvPicPr>
          <p:cNvPr id="11266" name="Picture 2" descr="Киану Рив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1"/>
            <a:ext cx="3192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42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3" y="365839"/>
            <a:ext cx="4878290" cy="59199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Около 10 лет с начала своей звёздной карьеры Ривз предпочитал жить в съёмных домах и отелях. Ривз купил свой первый дом в лос-анджелесском районе Голливуд </a:t>
            </a:r>
            <a:r>
              <a:rPr lang="ru-RU" dirty="0" err="1" smtClean="0"/>
              <a:t>Хиллз</a:t>
            </a:r>
            <a:r>
              <a:rPr lang="ru-RU" dirty="0" smtClean="0"/>
              <a:t> примерно в 2003 году. У него также имеется квартира в районе Центрального парка в Нью-Йорке.</a:t>
            </a:r>
          </a:p>
          <a:p>
            <a:r>
              <a:rPr lang="ru-RU" dirty="0" smtClean="0"/>
              <a:t>Он имеет американское гражданство, поскольку его отец является американцем. Он также имеет канадское гражданство по праву натурализации. Из-за изменений в законодательстве в апреле 2003 года Ривз получил право на британское гражданство, поскольку его мать является англичанкой.</a:t>
            </a:r>
          </a:p>
        </p:txBody>
      </p:sp>
      <p:pic>
        <p:nvPicPr>
          <p:cNvPr id="12290" name="Picture 2" descr="Киану Рив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13" y="332656"/>
            <a:ext cx="44672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13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6084"/>
            <a:ext cx="5085704" cy="59872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Ривз </a:t>
            </a:r>
            <a:r>
              <a:rPr lang="ru-RU" dirty="0"/>
              <a:t>никогда не был женат. В декабре 1999 года у него и его подруги, киноактрисы </a:t>
            </a:r>
            <a:r>
              <a:rPr lang="ru-RU" dirty="0" err="1"/>
              <a:t>Дженифер</a:t>
            </a:r>
            <a:r>
              <a:rPr lang="ru-RU" dirty="0"/>
              <a:t> Сайм, родилась мертворожденная дочь, Ава </a:t>
            </a:r>
            <a:r>
              <a:rPr lang="ru-RU" dirty="0" err="1"/>
              <a:t>Арчер</a:t>
            </a:r>
            <a:r>
              <a:rPr lang="ru-RU" dirty="0"/>
              <a:t> Сайм-Ривз. Сайм погибла в автокатастрофе в апреле 2001 года в Лос-Анджелесе.</a:t>
            </a:r>
          </a:p>
          <a:p>
            <a:r>
              <a:rPr lang="ru-RU" dirty="0"/>
              <a:t>29-летняя Дженнифер не была пристегнута ремнем безопасности и просто вылетела из машины в момент аварии. Киану похоронил подругу на </a:t>
            </a:r>
            <a:r>
              <a:rPr lang="ru-RU" dirty="0" err="1"/>
              <a:t>Вествудском</a:t>
            </a:r>
            <a:r>
              <a:rPr lang="ru-RU" dirty="0"/>
              <a:t> кладбище Лос-Анджелеса рядом с могилой их мертворождённой дочери.</a:t>
            </a:r>
            <a:endParaRPr lang="en-US" dirty="0"/>
          </a:p>
          <a:p>
            <a:r>
              <a:rPr lang="ru-RU" dirty="0"/>
              <a:t>Киану снял ролик социальной рекламы о пользе ремня безопасности, таким образом Киану пытался спасти хоть кого-нибудь, если уж не смог спасти подругу Дженнифер Сайм.</a:t>
            </a:r>
          </a:p>
          <a:p>
            <a:endParaRPr lang="ru-RU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http://vev.ru/uploads/images/00/03/07/2012/04/13/%D1%81%D0%B0%D0%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04" y="476672"/>
            <a:ext cx="396302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25" y="692697"/>
            <a:ext cx="1828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94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87424"/>
            <a:ext cx="9252519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В 2010 году фотография грустного Ривза, поедающего сэндвич, привела к появлению интернет-</a:t>
            </a:r>
            <a:r>
              <a:rPr lang="ru-RU" dirty="0" err="1" smtClean="0"/>
              <a:t>мема</a:t>
            </a:r>
            <a:r>
              <a:rPr lang="ru-RU" dirty="0" smtClean="0"/>
              <a:t> «Грустный Киану». На фанатской страничке актёра в </a:t>
            </a:r>
            <a:r>
              <a:rPr lang="ru-RU" dirty="0" err="1" smtClean="0"/>
              <a:t>Facebook</a:t>
            </a:r>
            <a:r>
              <a:rPr lang="ru-RU" dirty="0" smtClean="0"/>
              <a:t> 15 июня был объявлен «Неофициальным днём поднятия настроения Киану Ривзу».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0114"/>
            <a:ext cx="7292618" cy="455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67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598" y="332656"/>
            <a:ext cx="9165597" cy="3024336"/>
          </a:xfrm>
        </p:spPr>
        <p:txBody>
          <a:bodyPr/>
          <a:lstStyle/>
          <a:p>
            <a:r>
              <a:rPr lang="ru-RU" dirty="0" smtClean="0"/>
              <a:t>Ривз играл на бас-гитаре в </a:t>
            </a:r>
            <a:r>
              <a:rPr lang="ru-RU" dirty="0" err="1" smtClean="0"/>
              <a:t>гранж</a:t>
            </a:r>
            <a:r>
              <a:rPr lang="ru-RU" dirty="0" smtClean="0"/>
              <a:t>-группе </a:t>
            </a:r>
            <a:r>
              <a:rPr lang="ru-RU" dirty="0" err="1" smtClean="0"/>
              <a:t>Dogstar</a:t>
            </a:r>
            <a:r>
              <a:rPr lang="ru-RU" dirty="0" smtClean="0"/>
              <a:t> в 1990-х. В 2000-х он выступал вместе с группой </a:t>
            </a:r>
            <a:r>
              <a:rPr lang="ru-RU" dirty="0" err="1" smtClean="0"/>
              <a:t>Becky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Ривз является </a:t>
            </a:r>
            <a:r>
              <a:rPr lang="ru-RU" dirty="0" err="1" smtClean="0"/>
              <a:t>амбидекстром</a:t>
            </a:r>
            <a:r>
              <a:rPr lang="ru-RU" dirty="0" smtClean="0"/>
              <a:t>: он может хорошо писать как левой, так и правой рукой.</a:t>
            </a:r>
            <a:endParaRPr lang="en-US" dirty="0" smtClean="0"/>
          </a:p>
          <a:p>
            <a:r>
              <a:rPr lang="ru-RU" dirty="0" smtClean="0"/>
              <a:t>Ривз </a:t>
            </a:r>
            <a:r>
              <a:rPr lang="ru-RU" dirty="0"/>
              <a:t>является </a:t>
            </a:r>
            <a:r>
              <a:rPr lang="ru-RU" dirty="0" smtClean="0"/>
              <a:t>атеистом</a:t>
            </a:r>
            <a:r>
              <a:rPr lang="ru-RU" baseline="30000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http://batzbatz.com/uploads/posts/2011-07/1309688325_a850c9080eec5144f68f6a7084efbb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45515"/>
            <a:ext cx="4865737" cy="47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3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19472"/>
            <a:ext cx="5477713" cy="7056784"/>
          </a:xfrm>
        </p:spPr>
        <p:txBody>
          <a:bodyPr>
            <a:normAutofit fontScale="92500" lnSpcReduction="20000"/>
          </a:bodyPr>
          <a:lstStyle/>
          <a:p>
            <a:r>
              <a:rPr lang="ru-RU" sz="5100" dirty="0" smtClean="0"/>
              <a:t>                                                 </a:t>
            </a:r>
          </a:p>
          <a:p>
            <a:r>
              <a:rPr lang="ru-RU" sz="5100" dirty="0" smtClean="0"/>
              <a:t>   </a:t>
            </a:r>
            <a:r>
              <a:rPr lang="ru-RU" sz="4300" dirty="0" smtClean="0"/>
              <a:t>Награды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1991: Кинонаграда канала MTV, Самый желанный мужчина («На гребне волны»).</a:t>
            </a:r>
            <a:br>
              <a:rPr lang="ru-RU" dirty="0" smtClean="0"/>
            </a:br>
            <a:r>
              <a:rPr lang="ru-RU" dirty="0" smtClean="0"/>
              <a:t>1994: Кинонаграда канала MTV, Лучший экранный дуэт («Скорость»).</a:t>
            </a:r>
            <a:br>
              <a:rPr lang="ru-RU" dirty="0" smtClean="0"/>
            </a:br>
            <a:r>
              <a:rPr lang="ru-RU" dirty="0" smtClean="0"/>
              <a:t>2000: Премия «</a:t>
            </a:r>
            <a:r>
              <a:rPr lang="ru-RU" dirty="0" err="1" smtClean="0"/>
              <a:t>Blockbuster</a:t>
            </a:r>
            <a:r>
              <a:rPr lang="ru-RU" dirty="0" smtClean="0"/>
              <a:t> </a:t>
            </a:r>
            <a:r>
              <a:rPr lang="ru-RU" dirty="0" err="1" smtClean="0"/>
              <a:t>Entertainment</a:t>
            </a:r>
            <a:r>
              <a:rPr lang="ru-RU" dirty="0" smtClean="0"/>
              <a:t> </a:t>
            </a:r>
            <a:r>
              <a:rPr lang="ru-RU" dirty="0" err="1" smtClean="0"/>
              <a:t>Award</a:t>
            </a:r>
            <a:r>
              <a:rPr lang="ru-RU" dirty="0" smtClean="0"/>
              <a:t>», Лучший актёр в жанре </a:t>
            </a:r>
            <a:r>
              <a:rPr lang="ru-RU" dirty="0" err="1" smtClean="0"/>
              <a:t>экшн</a:t>
            </a:r>
            <a:r>
              <a:rPr lang="ru-RU" dirty="0" smtClean="0"/>
              <a:t> («Матрица»).</a:t>
            </a:r>
            <a:br>
              <a:rPr lang="ru-RU" dirty="0" smtClean="0"/>
            </a:br>
            <a:r>
              <a:rPr lang="ru-RU" dirty="0" smtClean="0"/>
              <a:t>2000: Премия «</a:t>
            </a:r>
            <a:r>
              <a:rPr lang="ru-RU" dirty="0" err="1" smtClean="0"/>
              <a:t>Golden</a:t>
            </a:r>
            <a:r>
              <a:rPr lang="ru-RU" dirty="0" smtClean="0"/>
              <a:t> </a:t>
            </a:r>
            <a:r>
              <a:rPr lang="ru-RU" dirty="0" err="1" smtClean="0"/>
              <a:t>Slate</a:t>
            </a:r>
            <a:r>
              <a:rPr lang="ru-RU" dirty="0" smtClean="0"/>
              <a:t>», Лучший актёр («Матрица»).</a:t>
            </a:r>
            <a:br>
              <a:rPr lang="ru-RU" dirty="0" smtClean="0"/>
            </a:br>
            <a:r>
              <a:rPr lang="ru-RU" dirty="0" smtClean="0"/>
              <a:t>2000: Кинонаграда канала MTV, Лучшая мужская роль («Матрица»).</a:t>
            </a:r>
            <a:br>
              <a:rPr lang="ru-RU" dirty="0" smtClean="0"/>
            </a:br>
            <a:r>
              <a:rPr lang="ru-RU" dirty="0" smtClean="0"/>
              <a:t>2004: Премия «</a:t>
            </a:r>
            <a:r>
              <a:rPr lang="ru-RU" dirty="0" err="1" smtClean="0"/>
              <a:t>World</a:t>
            </a:r>
            <a:r>
              <a:rPr lang="ru-RU" dirty="0" smtClean="0"/>
              <a:t> </a:t>
            </a:r>
            <a:r>
              <a:rPr lang="ru-RU" dirty="0" err="1" smtClean="0"/>
              <a:t>Stunt</a:t>
            </a:r>
            <a:r>
              <a:rPr lang="ru-RU" dirty="0" smtClean="0"/>
              <a:t> </a:t>
            </a:r>
            <a:r>
              <a:rPr lang="ru-RU" dirty="0" err="1" smtClean="0"/>
              <a:t>Awards</a:t>
            </a:r>
            <a:r>
              <a:rPr lang="ru-RU" dirty="0" smtClean="0"/>
              <a:t>», Почётная награда Лучшему актёру (за исполнение трюков в фильмах «Матрица: Перезагрузка» и «Матрица: Революция»).</a:t>
            </a:r>
            <a:br>
              <a:rPr lang="ru-RU" dirty="0" smtClean="0"/>
            </a:br>
            <a:r>
              <a:rPr lang="ru-RU" dirty="0" smtClean="0"/>
              <a:t>2006: Премия «</a:t>
            </a:r>
            <a:r>
              <a:rPr lang="ru-RU" dirty="0" err="1" smtClean="0"/>
              <a:t>Teen</a:t>
            </a:r>
            <a:r>
              <a:rPr lang="ru-RU" dirty="0" smtClean="0"/>
              <a:t> </a:t>
            </a:r>
            <a:r>
              <a:rPr lang="ru-RU" dirty="0" err="1" smtClean="0"/>
              <a:t>Choice</a:t>
            </a:r>
            <a:r>
              <a:rPr lang="ru-RU" dirty="0" smtClean="0"/>
              <a:t> </a:t>
            </a:r>
            <a:r>
              <a:rPr lang="ru-RU" dirty="0" err="1" smtClean="0"/>
              <a:t>Award</a:t>
            </a:r>
            <a:r>
              <a:rPr lang="ru-RU" dirty="0" smtClean="0"/>
              <a:t>», Лучшая экранная пара («Дом у озера»).</a:t>
            </a:r>
            <a:br>
              <a:rPr lang="ru-RU" dirty="0" smtClean="0"/>
            </a:br>
            <a:r>
              <a:rPr lang="ru-RU" dirty="0" smtClean="0"/>
              <a:t>2008: Премия «</a:t>
            </a:r>
            <a:r>
              <a:rPr lang="ru-RU" dirty="0" err="1" smtClean="0"/>
              <a:t>Bambi</a:t>
            </a:r>
            <a:r>
              <a:rPr lang="ru-RU" dirty="0" smtClean="0"/>
              <a:t>», Лучший зарубежный актёр (после фильма «Короли улиц»).</a:t>
            </a:r>
            <a:endParaRPr lang="ru-RU" dirty="0"/>
          </a:p>
        </p:txBody>
      </p:sp>
      <p:pic>
        <p:nvPicPr>
          <p:cNvPr id="16386" name="Picture 2" descr="File:Keanu Reeves 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13" y="1556792"/>
            <a:ext cx="36662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75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88" y="0"/>
            <a:ext cx="9418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60648"/>
            <a:ext cx="4560573" cy="6336704"/>
          </a:xfrm>
        </p:spPr>
        <p:txBody>
          <a:bodyPr>
            <a:normAutofit/>
          </a:bodyPr>
          <a:lstStyle/>
          <a:p>
            <a:r>
              <a:rPr lang="ru-RU" dirty="0"/>
              <a:t>Я стараюсь не думать о своей жизни, потому что у меня нет жизни. </a:t>
            </a:r>
            <a:r>
              <a:rPr lang="ru-RU" dirty="0" smtClean="0"/>
              <a:t>Мне </a:t>
            </a:r>
            <a:r>
              <a:rPr lang="ru-RU" dirty="0"/>
              <a:t>нужна терапия.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получить от жизни то, чего хочешь, необходимо в первую очередь определить, а чего же ты хочешь. </a:t>
            </a:r>
            <a:endParaRPr lang="ru-RU" dirty="0" smtClean="0"/>
          </a:p>
          <a:p>
            <a:r>
              <a:rPr lang="ru-RU" dirty="0" smtClean="0"/>
              <a:t>Такое </a:t>
            </a:r>
            <a:r>
              <a:rPr lang="ru-RU" dirty="0"/>
              <a:t>простое действие, как обращать внимание, может отнять у вас много времени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Вам нужно быть счастливым, чтобы жить, а мне не нужно…</a:t>
            </a:r>
          </a:p>
        </p:txBody>
      </p:sp>
    </p:spTree>
    <p:extLst>
      <p:ext uri="{BB962C8B-B14F-4D97-AF65-F5344CB8AC3E}">
        <p14:creationId xmlns:p14="http://schemas.microsoft.com/office/powerpoint/2010/main" val="1305964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4035500" cy="555151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Киа́ну</a:t>
            </a:r>
            <a:r>
              <a:rPr lang="ru-RU" b="1" dirty="0" smtClean="0"/>
              <a:t> Чарльз Ривз</a:t>
            </a:r>
            <a:r>
              <a:rPr lang="ru-RU" dirty="0" smtClean="0"/>
              <a:t> (2 сентября 1964, Бейрут, Ливан) — канадско-американский актёр, кинопродюсер, режиссер и музыкант (бас-гитарист</a:t>
            </a:r>
            <a:r>
              <a:rPr lang="ru-RU" dirty="0"/>
              <a:t>). По-гавайски имя </a:t>
            </a:r>
            <a:r>
              <a:rPr lang="ru-RU" dirty="0" err="1"/>
              <a:t>Keanu</a:t>
            </a:r>
            <a:r>
              <a:rPr lang="ru-RU" dirty="0"/>
              <a:t> означает «прохладный ветер над горами».</a:t>
            </a:r>
          </a:p>
        </p:txBody>
      </p:sp>
      <p:pic>
        <p:nvPicPr>
          <p:cNvPr id="2050" name="Picture 2" descr="Киану Рив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28" y="260648"/>
            <a:ext cx="47849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8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516216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Ривз родился в столице Ливана, Бейруте. Его мать — англичанка, отец-американец родился на Гавайях и имеет английские, ирландские, португальские, гавайские и китайские корни. Мать Ривза работала в Бейруте, когда она познакомилась с его отцом. Его отец был неквалифицированным рабочим, получил свой аттестат зрелости во время своего заключения на Гавайях по обвинению в продаже героина в аэропорту. Он бросил свою жену и семью, когда их сыну было три года. В настоящее время Киану не поддерживает отношений со своим отцом.</a:t>
            </a:r>
            <a:endParaRPr lang="ru-RU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16" y="404665"/>
            <a:ext cx="36277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91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343195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детстве Ривз часто путешествовал по миру со своей семьей. После развода родителей в 1966 году его мать стала художником по костюмам. Семья переехала сначала в Австралию, затем — в Нью-Йорк. </a:t>
            </a:r>
          </a:p>
          <a:p>
            <a:r>
              <a:rPr lang="ru-RU" dirty="0" smtClean="0"/>
              <a:t>Ривз больше преуспевал в хоккее, нежели в академических дисциплинах, поскольку процесс образования был осложнен для него </a:t>
            </a:r>
            <a:r>
              <a:rPr lang="ru-RU" dirty="0" err="1" smtClean="0"/>
              <a:t>дислексией</a:t>
            </a:r>
            <a:r>
              <a:rPr lang="ru-RU" dirty="0" smtClean="0"/>
              <a:t>. Ривз мечтал стать хоккеистом, выступающим за честь Канады на Олимпиаде, однако травма поставила на его мечтах о хоккее крест. Позднее Киану посещал альтернативную, анархистскую бесплатную школу</a:t>
            </a:r>
            <a:r>
              <a:rPr lang="en-US" dirty="0" smtClean="0"/>
              <a:t>, </a:t>
            </a:r>
            <a:r>
              <a:rPr lang="ru-RU" dirty="0" smtClean="0"/>
              <a:t>что позволяло ему получать образование и подрабатывать в качестве актера одновременно. Позже он бросил школу, так и не получив аттестат о среднем образовании.</a:t>
            </a:r>
          </a:p>
          <a:p>
            <a:endParaRPr lang="ru-RU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95" y="616705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2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46" y="404663"/>
            <a:ext cx="4625761" cy="59046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Ривз начал свою актерскую карьеру в возрасте девяти лет, появившись в театральной постановке музыкальной комедии «Проклятые янки».</a:t>
            </a:r>
          </a:p>
          <a:p>
            <a:r>
              <a:rPr lang="ru-RU" dirty="0" smtClean="0"/>
              <a:t>Дебют Ривза на экране состоялся на канадском телеканале CBC в комедийном сериале. В начале 1980-х он снимался в рекламных роликах (включая ролик для Кока-Колы), короткометражных фильмах, а также появлялся на театральной сцене в Торонто. </a:t>
            </a:r>
            <a:endParaRPr lang="en-US" dirty="0" smtClean="0"/>
          </a:p>
          <a:p>
            <a:r>
              <a:rPr lang="ru-RU" dirty="0" smtClean="0"/>
              <a:t>Первым появлением Ривза на большом экране стала роль квебекского вратаря в фильме «</a:t>
            </a:r>
            <a:r>
              <a:rPr lang="ru-RU" dirty="0" err="1" smtClean="0"/>
              <a:t>Янгблад</a:t>
            </a:r>
            <a:r>
              <a:rPr lang="ru-RU" dirty="0" smtClean="0"/>
              <a:t>» с </a:t>
            </a:r>
            <a:r>
              <a:rPr lang="ru-RU" dirty="0" err="1" smtClean="0"/>
              <a:t>Робом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Лоу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в главной роли. Его бывший отчим Пол Аарон, ещё до приезда Ривза в Лос-Анджелес убедил кинопродюсера Эрвина </a:t>
            </a:r>
            <a:r>
              <a:rPr lang="ru-RU" dirty="0" err="1" smtClean="0"/>
              <a:t>Стоффа</a:t>
            </a:r>
            <a:r>
              <a:rPr lang="ru-RU" dirty="0" smtClean="0"/>
              <a:t> стать менеджером и агентом Киану. </a:t>
            </a:r>
            <a:r>
              <a:rPr lang="ru-RU" dirty="0" err="1" smtClean="0"/>
              <a:t>Стофф</a:t>
            </a:r>
            <a:r>
              <a:rPr lang="ru-RU" dirty="0" smtClean="0"/>
              <a:t> является менеджером Ривза по сей день, он принимал участие в </a:t>
            </a:r>
            <a:r>
              <a:rPr lang="ru-RU" dirty="0" err="1" smtClean="0"/>
              <a:t>продюсировании</a:t>
            </a:r>
            <a:r>
              <a:rPr lang="ru-RU" dirty="0" smtClean="0"/>
              <a:t> многих его фильмов.</a:t>
            </a:r>
          </a:p>
          <a:p>
            <a:endParaRPr lang="ru-RU" dirty="0"/>
          </a:p>
        </p:txBody>
      </p:sp>
      <p:pic>
        <p:nvPicPr>
          <p:cNvPr id="5126" name="Picture 6" descr="Киану Рив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0648"/>
            <a:ext cx="4286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8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5" y="548680"/>
            <a:ext cx="4136311" cy="56166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начале 1990-х Ривз появляется в высокобюджетных фильмах. Так, за роль в боевике «На гребне волны» (1991) он получает награду MTV в номинации «Самый желанный актёр» в 1992 году. Кроме этого, Ривз появляется в различных низкобюджетных, независимых фильмах, включая драму «Мой личный штат Айдахо» (1991), где он снялся вместе со своим близким другом, ныне покойным Ривером Фениксом.</a:t>
            </a:r>
          </a:p>
        </p:txBody>
      </p:sp>
      <p:pic>
        <p:nvPicPr>
          <p:cNvPr id="6146" name="Picture 2" descr="Киану Рив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07" y="620688"/>
            <a:ext cx="497219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35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02" y="620688"/>
            <a:ext cx="9074198" cy="23762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1994 году кинокарьера Киану Ривза достигла новой высоты, благодаря его роли в боевике «Скорость». Участие Ривза в этом фильме вызвало споры среди критиков, поскольку, за исключением фильма «На гребне волны», он был известен преимущественно как актёр комедий и независимых драм. До этого Ривз никогда не был единственным главным персонажем в кинокартине. </a:t>
            </a:r>
            <a:r>
              <a:rPr lang="ru-RU" dirty="0" smtClean="0"/>
              <a:t>Неожиданный </a:t>
            </a:r>
            <a:r>
              <a:rPr lang="ru-RU" dirty="0"/>
              <a:t>международный успех фильма сделал Ривза и его партнершу по фильму Сандру </a:t>
            </a:r>
            <a:r>
              <a:rPr lang="ru-RU" dirty="0" err="1"/>
              <a:t>Буллок</a:t>
            </a:r>
            <a:r>
              <a:rPr lang="ru-RU" dirty="0"/>
              <a:t> звездами первой величины.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41600"/>
            <a:ext cx="61023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24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644" y="1"/>
            <a:ext cx="106526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067944" cy="555151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Несмотря на свои успехи в блокбастерах, Ривз продолжал принимать предложения о второстепенных ролях и появляться в экспериментальном кино.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Карьера Ривза стала оправляться от неудач после его участия в мистической драме «Адвокат дьявола» (1997) вместе с Аль Пачино и </a:t>
            </a:r>
            <a:r>
              <a:rPr lang="ru-RU" sz="2600" dirty="0" err="1" smtClean="0">
                <a:solidFill>
                  <a:schemeClr val="bg1"/>
                </a:solidFill>
              </a:rPr>
              <a:t>Шарлиз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Терон</a:t>
            </a:r>
            <a:r>
              <a:rPr lang="ru-RU" sz="2600" dirty="0" smtClean="0">
                <a:solidFill>
                  <a:schemeClr val="bg1"/>
                </a:solidFill>
              </a:rPr>
              <a:t>. Ривз согласился на занижение собственного гонорара за этот фильм ради привлечения к фильму Пачино. Несмотря на то, что «Адвокат дьявола» имел кассовый успех, получил хорошие рецензии и доказал, что Ривз может играть взрослого карьериста, многие критики отметили, что его плохая игра умалила приятное впечатление от фильма.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51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169" y="260648"/>
            <a:ext cx="5350268" cy="5869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«Матрица»</a:t>
            </a:r>
            <a:r>
              <a:rPr lang="ru-RU" dirty="0" smtClean="0">
                <a:solidFill>
                  <a:schemeClr val="tx1"/>
                </a:solidFill>
              </a:rPr>
              <a:t> — культовый научно-фантастический боевик, снятый братьями </a:t>
            </a:r>
            <a:r>
              <a:rPr lang="ru-RU" dirty="0" err="1" smtClean="0">
                <a:solidFill>
                  <a:schemeClr val="tx1"/>
                </a:solidFill>
              </a:rPr>
              <a:t>Вачовски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Фильм изображает будущее, в котором реальность, существующая для большинства людей, есть в действительности симуляция типа «мозг в колбе», созданная разумными машинами, чтобы подчинить и усмирить человеческое население, в то время как тепло и электрическая активность их тел используются машинами в качестве источника энергии. Узнав об этом, хакер по кличке Нео оказывается втянут в повстанческую борьбу против машин, в которую также вовлечены другие люди, освободившиеся из «мира снов» и выбравшиеся в реальность. </a:t>
            </a:r>
          </a:p>
        </p:txBody>
      </p:sp>
      <p:pic>
        <p:nvPicPr>
          <p:cNvPr id="9220" name="Picture 4" descr="Файл:Matrix-D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9" y="548681"/>
            <a:ext cx="384082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00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</TotalTime>
  <Words>830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Киану Ривз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Киану Ривз</dc:title>
  <dc:creator>1</dc:creator>
  <cp:lastModifiedBy>1</cp:lastModifiedBy>
  <cp:revision>11</cp:revision>
  <dcterms:created xsi:type="dcterms:W3CDTF">2013-12-10T18:49:02Z</dcterms:created>
  <dcterms:modified xsi:type="dcterms:W3CDTF">2013-12-10T20:43:21Z</dcterms:modified>
</cp:coreProperties>
</file>