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EC400"/>
    <a:srgbClr val="FFCC00"/>
    <a:srgbClr val="F7C903"/>
    <a:srgbClr val="85FB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881" autoAdjust="0"/>
  </p:normalViewPr>
  <p:slideViewPr>
    <p:cSldViewPr>
      <p:cViewPr varScale="1">
        <p:scale>
          <a:sx n="100" d="100"/>
          <a:sy n="100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968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97526-9AA1-4BDA-86E7-3EF08FE2687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D67AB-FAAB-43B9-A88D-F525A6B9E2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Мы, как правило, выделяемся из толпы простыми, но яркими одеяниями. Наша основная символика — это лист конопли,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дреды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(согласно легенде, когда придет конец света, именно по ним будут узнаны и спасены все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растаманы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планете), иногда вязаные шапки в 3 цвета: красный, желтый, зеленый.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субкультура в целом безобидна, но все же мировая общественность относится к нам с определенным опасением из-за употребления нами наркотиков. То есть, по сути, мы люди, которые культивируют и употребляют коноплю, слушают (и пропагандируют среди широких масс) регги, пытаются постигнуть смысл жизни, не причиняя при этом зла окружающим.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Говоря иными словами, мы народ миролюбивый, беззлобный, но весьма своеобразный. Но большинство людей, к сожалению, воспринимает нас как бездельников и наркоманов, которые понапрасну прожигают свою жизнь.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Вообще, изначально данная идеология появилась в Африке в качестве протеста против американской демократизации. Но со временем она настолько видоизменилась, что от прежних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растаманов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осталась лишь символика.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Мы, как современные представители данного течения, в основном, помимо философствования, курения марихуаны и игры на барабанах, ничем не заняты. Тем, кто не знает, кто такие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растаманы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видит нас впервые, мы можем показаться довольно агрессивными (возможно, из-за ярких цветов в одежде и вызывающих причесок), но это заблуждение.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Помимо обозначенных особенностей, в нашей культуре, как и в любой другой, есть свои запреты. В частности, нам запрещено курить табак и употреблять алкоголь (мы ограничиваемся марихуаной). Кроме этого, настоящие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растаманы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носят чужих вещей и не едят пищу, приготовленную другими. Мы не пьем коровьего молока, не употребляем свинину и соль, а также чищеную рыбу и каких-либо моллюсков.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Настоящим пророком для нас является Боб Марли, причем не только из-за своей музыки, но и благодаря жизненной позиции. Тексты его песен часто цитируются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растаманами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переводятся на различные языки, перефразируются и т. д.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наркотиков, регги, яркой одежды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дредов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 представителей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растаманов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есть масса позитива: вера в лучшее будущее, получение максимума от жизни сегодня (а не откладывание всего хорошего на завтра, как это делают многие).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что для тех, кто не знает, кто такие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растаманы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ответ может быть такой: это счастливые жизнерадостные люди со своеобразной философией, культом марихуаны, регги и Боба Марли.</a:t>
            </a:r>
            <a:endParaRPr lang="ru-R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67AB-FAAB-43B9-A88D-F525A6B9E29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512D-3FA7-4DAA-8F87-215B75BE437E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81CF-4929-473F-87AC-FE157BCC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512D-3FA7-4DAA-8F87-215B75BE437E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81CF-4929-473F-87AC-FE157BCC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512D-3FA7-4DAA-8F87-215B75BE437E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81CF-4929-473F-87AC-FE157BCC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512D-3FA7-4DAA-8F87-215B75BE437E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81CF-4929-473F-87AC-FE157BCC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512D-3FA7-4DAA-8F87-215B75BE437E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81CF-4929-473F-87AC-FE157BCC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512D-3FA7-4DAA-8F87-215B75BE437E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81CF-4929-473F-87AC-FE157BCC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512D-3FA7-4DAA-8F87-215B75BE437E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81CF-4929-473F-87AC-FE157BCC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512D-3FA7-4DAA-8F87-215B75BE437E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81CF-4929-473F-87AC-FE157BCC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512D-3FA7-4DAA-8F87-215B75BE437E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81CF-4929-473F-87AC-FE157BCC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512D-3FA7-4DAA-8F87-215B75BE437E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81CF-4929-473F-87AC-FE157BCC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512D-3FA7-4DAA-8F87-215B75BE437E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81CF-4929-473F-87AC-FE157BCC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D512D-3FA7-4DAA-8F87-215B75BE437E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681CF-4929-473F-87AC-FE157BCC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еся\Desktop\bliki_cvetnoy_yarkiy_krasochnyy_fon_1920x1080.jpg"/>
          <p:cNvPicPr>
            <a:picLocks noChangeAspect="1" noChangeArrowheads="1"/>
          </p:cNvPicPr>
          <p:nvPr/>
        </p:nvPicPr>
        <p:blipFill>
          <a:blip r:embed="rId3">
            <a:lum bright="30000" contrast="-40000"/>
          </a:blip>
          <a:srcRect l="61425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71546"/>
            <a:ext cx="9144000" cy="17859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1500" b="1" dirty="0" err="1" smtClean="0">
                <a:ln w="11430"/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Растаманы</a:t>
            </a:r>
            <a:endParaRPr lang="ru-RU" sz="11500" b="1" dirty="0">
              <a:ln w="11430"/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3357562"/>
            <a:ext cx="4143372" cy="204313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Выполнили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ученики 11-А класса</a:t>
            </a:r>
          </a:p>
          <a:p>
            <a:pPr algn="r"/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Самойленко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О., Голик Д.,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Валуйских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О., Черкасов А.,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Толмачева Т.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315068"/>
            <a:ext cx="9144000" cy="54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Харьков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-2014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0"/>
            <a:ext cx="9144000" cy="54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Харьковская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гимназия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№55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Олеся\Desktop\a70g9r4v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917502">
            <a:off x="7345217" y="-370080"/>
            <a:ext cx="2059265" cy="2059265"/>
          </a:xfrm>
          <a:prstGeom prst="rect">
            <a:avLst/>
          </a:prstGeom>
          <a:noFill/>
        </p:spPr>
      </p:pic>
      <p:pic>
        <p:nvPicPr>
          <p:cNvPr id="8" name="Picture 2" descr="C:\Users\Олеся\Desktop\a70g9r4v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664408">
            <a:off x="7281086" y="5137954"/>
            <a:ext cx="2059265" cy="2059265"/>
          </a:xfrm>
          <a:prstGeom prst="rect">
            <a:avLst/>
          </a:prstGeom>
          <a:noFill/>
        </p:spPr>
      </p:pic>
      <p:pic>
        <p:nvPicPr>
          <p:cNvPr id="9" name="Picture 2" descr="C:\Users\Олеся\Desktop\a70g9r4v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529501">
            <a:off x="-442151" y="-299265"/>
            <a:ext cx="2059265" cy="2059265"/>
          </a:xfrm>
          <a:prstGeom prst="rect">
            <a:avLst/>
          </a:prstGeom>
          <a:noFill/>
        </p:spPr>
      </p:pic>
      <p:pic>
        <p:nvPicPr>
          <p:cNvPr id="1028" name="Picture 4" descr="http://www.hip-hop.ru/forum/img/2012/08/15/110426502b3a8f9c8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214686"/>
            <a:ext cx="3190844" cy="2393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Олеся\Desktop\a70g9r4v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49439">
            <a:off x="-432197" y="5068537"/>
            <a:ext cx="2059265" cy="2059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еся\Desktop\bliki_cvetnoy_yarkiy_krasochnyy_fon_1920x1080.jpg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 l="61425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Символика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071942"/>
            <a:ext cx="2714644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Лист конопли</a:t>
            </a:r>
          </a:p>
        </p:txBody>
      </p:sp>
      <p:pic>
        <p:nvPicPr>
          <p:cNvPr id="6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917502">
            <a:off x="7345217" y="-370079"/>
            <a:ext cx="2059265" cy="2059265"/>
          </a:xfrm>
          <a:prstGeom prst="rect">
            <a:avLst/>
          </a:prstGeom>
          <a:noFill/>
        </p:spPr>
      </p:pic>
      <p:pic>
        <p:nvPicPr>
          <p:cNvPr id="7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529501">
            <a:off x="-442151" y="-299265"/>
            <a:ext cx="2059265" cy="2059265"/>
          </a:xfrm>
          <a:prstGeom prst="rect">
            <a:avLst/>
          </a:prstGeom>
          <a:noFill/>
        </p:spPr>
      </p:pic>
      <p:pic>
        <p:nvPicPr>
          <p:cNvPr id="8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49439">
            <a:off x="-432197" y="5068537"/>
            <a:ext cx="2059265" cy="2059265"/>
          </a:xfrm>
          <a:prstGeom prst="rect">
            <a:avLst/>
          </a:prstGeom>
          <a:noFill/>
        </p:spPr>
      </p:pic>
      <p:pic>
        <p:nvPicPr>
          <p:cNvPr id="9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664408">
            <a:off x="7281086" y="5137954"/>
            <a:ext cx="2059265" cy="2059265"/>
          </a:xfrm>
          <a:prstGeom prst="rect">
            <a:avLst/>
          </a:prstGeom>
          <a:noFill/>
        </p:spPr>
      </p:pic>
      <p:pic>
        <p:nvPicPr>
          <p:cNvPr id="8194" name="Picture 2" descr="http://stra.teg.ru/lenta/strategy/189/krasivayakonoply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2624133" cy="2754193"/>
          </a:xfrm>
          <a:prstGeom prst="rect">
            <a:avLst/>
          </a:prstGeom>
          <a:noFill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3071802" y="5357826"/>
            <a:ext cx="2857520" cy="747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solidFill>
                    <a:srgbClr val="C00000"/>
                  </a:solidFill>
                </a:ln>
                <a:solidFill>
                  <a:srgbClr val="DEC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Дреды</a:t>
            </a:r>
            <a:endParaRPr kumimoji="0" lang="ru-RU" sz="3200" b="1" i="0" u="none" strike="noStrike" kern="1200" cap="none" spc="0" normalizeH="0" baseline="0" noProof="0" dirty="0" smtClean="0">
              <a:ln>
                <a:solidFill>
                  <a:srgbClr val="C00000"/>
                </a:solidFill>
              </a:ln>
              <a:solidFill>
                <a:srgbClr val="DEC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5715008" y="3929066"/>
            <a:ext cx="3428992" cy="185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800" b="1" i="0" u="none" strike="noStrike" kern="1200" cap="none" spc="0" normalizeH="0" baseline="0" noProof="0" dirty="0" smtClean="0"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Вязанные шапки в 3 цвета: красный, желтый, зеленый</a:t>
            </a:r>
            <a:endParaRPr kumimoji="0" lang="ru-RU" sz="2800" b="1" i="0" u="none" strike="noStrike" kern="1200" cap="none" spc="0" normalizeH="0" baseline="0" noProof="0" dirty="0"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6" name="Picture 4" descr="http://img0.liveinternet.ru/images/attach/c/6/93/305/93305728_large_s640x480.jpg"/>
          <p:cNvPicPr>
            <a:picLocks noChangeAspect="1" noChangeArrowheads="1"/>
          </p:cNvPicPr>
          <p:nvPr/>
        </p:nvPicPr>
        <p:blipFill>
          <a:blip r:embed="rId5"/>
          <a:srcRect r="16825"/>
          <a:stretch>
            <a:fillRect/>
          </a:stretch>
        </p:blipFill>
        <p:spPr bwMode="auto">
          <a:xfrm>
            <a:off x="3071802" y="2857496"/>
            <a:ext cx="2857520" cy="2490774"/>
          </a:xfrm>
          <a:prstGeom prst="rect">
            <a:avLst/>
          </a:prstGeom>
          <a:noFill/>
        </p:spPr>
      </p:pic>
      <p:pic>
        <p:nvPicPr>
          <p:cNvPr id="8197" name="Picture 5" descr="C:\Users\Олеся\Desktop\i4jyvadq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928802"/>
            <a:ext cx="2276695" cy="2009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еся\Desktop\bliki_cvetnoy_yarkiy_krasochnyy_fon_1920x1080.jpg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 l="61425"/>
          <a:stretch>
            <a:fillRect/>
          </a:stretch>
        </p:blipFill>
        <p:spPr bwMode="auto">
          <a:xfrm>
            <a:off x="0" y="-24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857388"/>
          </a:xfrm>
        </p:spPr>
        <p:txBody>
          <a:bodyPr>
            <a:normAutofit/>
          </a:bodyPr>
          <a:lstStyle/>
          <a:p>
            <a:r>
              <a:rPr lang="ru-RU" sz="3600" dirty="0"/>
              <a:t>И</a:t>
            </a:r>
            <a:r>
              <a:rPr lang="ru-RU" sz="3600" dirty="0" smtClean="0"/>
              <a:t>значально </a:t>
            </a:r>
            <a:r>
              <a:rPr lang="ru-RU" sz="3600" dirty="0"/>
              <a:t>данная идеология появилась в Африке в качестве протеста против американской демократизации.</a:t>
            </a:r>
          </a:p>
        </p:txBody>
      </p:sp>
      <p:pic>
        <p:nvPicPr>
          <p:cNvPr id="6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917502">
            <a:off x="7345217" y="-370080"/>
            <a:ext cx="2059265" cy="2059265"/>
          </a:xfrm>
          <a:prstGeom prst="rect">
            <a:avLst/>
          </a:prstGeom>
          <a:noFill/>
        </p:spPr>
      </p:pic>
      <p:pic>
        <p:nvPicPr>
          <p:cNvPr id="7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529501">
            <a:off x="-442151" y="-299265"/>
            <a:ext cx="2059265" cy="2059265"/>
          </a:xfrm>
          <a:prstGeom prst="rect">
            <a:avLst/>
          </a:prstGeom>
          <a:noFill/>
        </p:spPr>
      </p:pic>
      <p:pic>
        <p:nvPicPr>
          <p:cNvPr id="8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49439">
            <a:off x="-432197" y="5068537"/>
            <a:ext cx="2059265" cy="2059265"/>
          </a:xfrm>
          <a:prstGeom prst="rect">
            <a:avLst/>
          </a:prstGeom>
          <a:noFill/>
        </p:spPr>
      </p:pic>
      <p:pic>
        <p:nvPicPr>
          <p:cNvPr id="9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664408">
            <a:off x="7281086" y="5137954"/>
            <a:ext cx="2059265" cy="2059265"/>
          </a:xfrm>
          <a:prstGeom prst="rect">
            <a:avLst/>
          </a:prstGeom>
          <a:noFill/>
        </p:spPr>
      </p:pic>
      <p:pic>
        <p:nvPicPr>
          <p:cNvPr id="7170" name="Picture 2" descr="http://fb.ru/misc/i/gallery/12018/2075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500438"/>
            <a:ext cx="4762500" cy="305752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История</a:t>
            </a:r>
            <a:endParaRPr kumimoji="0" lang="ru-RU" sz="6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еся\Desktop\bliki_cvetnoy_yarkiy_krasochnyy_fon_1920x1080.jpg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 l="61425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Запрещено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Курить табак</a:t>
            </a:r>
          </a:p>
          <a:p>
            <a:r>
              <a:rPr lang="ru-RU" dirty="0" smtClean="0"/>
              <a:t>Употреблять алкоголь</a:t>
            </a:r>
          </a:p>
          <a:p>
            <a:r>
              <a:rPr lang="ru-RU" dirty="0" smtClean="0"/>
              <a:t>Носить чужие вещи</a:t>
            </a:r>
          </a:p>
          <a:p>
            <a:r>
              <a:rPr lang="ru-RU" dirty="0" smtClean="0"/>
              <a:t>Есть пищу, приготовленную другими</a:t>
            </a:r>
          </a:p>
          <a:p>
            <a:r>
              <a:rPr lang="ru-RU" dirty="0"/>
              <a:t>К</a:t>
            </a:r>
            <a:r>
              <a:rPr lang="ru-RU" dirty="0" smtClean="0"/>
              <a:t>оровье молоко, свинина, соль, чищеная рыба </a:t>
            </a:r>
            <a:r>
              <a:rPr lang="ru-RU" dirty="0"/>
              <a:t>и </a:t>
            </a:r>
            <a:r>
              <a:rPr lang="ru-RU" dirty="0" smtClean="0"/>
              <a:t>какие-либо моллюски. </a:t>
            </a:r>
            <a:endParaRPr lang="ru-RU" dirty="0"/>
          </a:p>
        </p:txBody>
      </p:sp>
      <p:pic>
        <p:nvPicPr>
          <p:cNvPr id="6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917502">
            <a:off x="7345217" y="-370080"/>
            <a:ext cx="2059265" cy="2059265"/>
          </a:xfrm>
          <a:prstGeom prst="rect">
            <a:avLst/>
          </a:prstGeom>
          <a:noFill/>
        </p:spPr>
      </p:pic>
      <p:pic>
        <p:nvPicPr>
          <p:cNvPr id="7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529501">
            <a:off x="-442151" y="-299265"/>
            <a:ext cx="2059265" cy="2059265"/>
          </a:xfrm>
          <a:prstGeom prst="rect">
            <a:avLst/>
          </a:prstGeom>
          <a:noFill/>
        </p:spPr>
      </p:pic>
      <p:pic>
        <p:nvPicPr>
          <p:cNvPr id="8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49439">
            <a:off x="-432197" y="5068537"/>
            <a:ext cx="2059265" cy="2059265"/>
          </a:xfrm>
          <a:prstGeom prst="rect">
            <a:avLst/>
          </a:prstGeom>
          <a:noFill/>
        </p:spPr>
      </p:pic>
      <p:pic>
        <p:nvPicPr>
          <p:cNvPr id="9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664408">
            <a:off x="7281086" y="5137954"/>
            <a:ext cx="2059265" cy="2059265"/>
          </a:xfrm>
          <a:prstGeom prst="rect">
            <a:avLst/>
          </a:prstGeom>
          <a:noFill/>
        </p:spPr>
      </p:pic>
      <p:pic>
        <p:nvPicPr>
          <p:cNvPr id="6145" name="Picture 1" descr="C:\Users\Олеся\Desktop\iy3r8k8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00174"/>
            <a:ext cx="1928491" cy="1643074"/>
          </a:xfrm>
          <a:prstGeom prst="rect">
            <a:avLst/>
          </a:prstGeom>
          <a:noFill/>
        </p:spPr>
      </p:pic>
      <p:pic>
        <p:nvPicPr>
          <p:cNvPr id="6146" name="Picture 2" descr="C:\Users\Олеся\Desktop\sm0kjsr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000240"/>
            <a:ext cx="2476494" cy="1860908"/>
          </a:xfrm>
          <a:prstGeom prst="rect">
            <a:avLst/>
          </a:prstGeom>
          <a:noFill/>
        </p:spPr>
      </p:pic>
      <p:pic>
        <p:nvPicPr>
          <p:cNvPr id="6147" name="Picture 3" descr="C:\Users\Олеся\Desktop\qzy1djd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5050345"/>
            <a:ext cx="2243135" cy="1807655"/>
          </a:xfrm>
          <a:prstGeom prst="rect">
            <a:avLst/>
          </a:prstGeom>
          <a:noFill/>
        </p:spPr>
      </p:pic>
      <p:pic>
        <p:nvPicPr>
          <p:cNvPr id="6148" name="Picture 4" descr="C:\Users\Олеся\Desktop\fo0gi2xe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5143512"/>
            <a:ext cx="1598249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еся\Desktop\bliki_cvetnoy_yarkiy_krasochnyy_fon_1920x1080.jpg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 l="61425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Боб Марли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917502">
            <a:off x="7345217" y="-370080"/>
            <a:ext cx="2059265" cy="2059265"/>
          </a:xfrm>
          <a:prstGeom prst="rect">
            <a:avLst/>
          </a:prstGeom>
          <a:noFill/>
        </p:spPr>
      </p:pic>
      <p:pic>
        <p:nvPicPr>
          <p:cNvPr id="7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529501">
            <a:off x="-442151" y="-299265"/>
            <a:ext cx="2059265" cy="2059265"/>
          </a:xfrm>
          <a:prstGeom prst="rect">
            <a:avLst/>
          </a:prstGeom>
          <a:noFill/>
        </p:spPr>
      </p:pic>
      <p:pic>
        <p:nvPicPr>
          <p:cNvPr id="8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49439">
            <a:off x="-432197" y="5068537"/>
            <a:ext cx="2059265" cy="2059265"/>
          </a:xfrm>
          <a:prstGeom prst="rect">
            <a:avLst/>
          </a:prstGeom>
          <a:noFill/>
        </p:spPr>
      </p:pic>
      <p:pic>
        <p:nvPicPr>
          <p:cNvPr id="9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664408">
            <a:off x="7281086" y="5137954"/>
            <a:ext cx="2059265" cy="2059265"/>
          </a:xfrm>
          <a:prstGeom prst="rect">
            <a:avLst/>
          </a:prstGeom>
          <a:noFill/>
        </p:spPr>
      </p:pic>
      <p:pic>
        <p:nvPicPr>
          <p:cNvPr id="5122" name="Picture 2" descr="http://ic.pics.livejournal.com/eponim2008/17443609/109587/109587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571612"/>
            <a:ext cx="609876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еся\Desktop\bliki_cvetnoy_yarkiy_krasochnyy_fon_1920x1080.jpg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 l="61425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Позитив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5186370" cy="4125923"/>
          </a:xfrm>
        </p:spPr>
        <p:txBody>
          <a:bodyPr/>
          <a:lstStyle/>
          <a:p>
            <a:r>
              <a:rPr lang="ru-RU" dirty="0"/>
              <a:t>вера в лучшее </a:t>
            </a:r>
            <a:r>
              <a:rPr lang="ru-RU" dirty="0" smtClean="0"/>
              <a:t>будущее;</a:t>
            </a:r>
          </a:p>
          <a:p>
            <a:r>
              <a:rPr lang="ru-RU" dirty="0" smtClean="0"/>
              <a:t>получение </a:t>
            </a:r>
            <a:r>
              <a:rPr lang="ru-RU" dirty="0"/>
              <a:t>максимума от жизни сегодня </a:t>
            </a:r>
            <a:r>
              <a:rPr lang="ru-RU" dirty="0" smtClean="0"/>
              <a:t>,а </a:t>
            </a:r>
            <a:r>
              <a:rPr lang="ru-RU" dirty="0"/>
              <a:t>не откладывание всего хорошего на </a:t>
            </a:r>
            <a:r>
              <a:rPr lang="ru-RU" dirty="0" smtClean="0"/>
              <a:t>завтра. </a:t>
            </a:r>
            <a:endParaRPr lang="ru-RU" dirty="0"/>
          </a:p>
          <a:p>
            <a:endParaRPr lang="ru-RU" dirty="0"/>
          </a:p>
        </p:txBody>
      </p:sp>
      <p:pic>
        <p:nvPicPr>
          <p:cNvPr id="6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917502">
            <a:off x="7345217" y="-370080"/>
            <a:ext cx="2059265" cy="2059265"/>
          </a:xfrm>
          <a:prstGeom prst="rect">
            <a:avLst/>
          </a:prstGeom>
          <a:noFill/>
        </p:spPr>
      </p:pic>
      <p:pic>
        <p:nvPicPr>
          <p:cNvPr id="7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529501">
            <a:off x="-442151" y="-299265"/>
            <a:ext cx="2059265" cy="2059265"/>
          </a:xfrm>
          <a:prstGeom prst="rect">
            <a:avLst/>
          </a:prstGeom>
          <a:noFill/>
        </p:spPr>
      </p:pic>
      <p:pic>
        <p:nvPicPr>
          <p:cNvPr id="8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49439">
            <a:off x="-432197" y="5068537"/>
            <a:ext cx="2059265" cy="2059265"/>
          </a:xfrm>
          <a:prstGeom prst="rect">
            <a:avLst/>
          </a:prstGeom>
          <a:noFill/>
        </p:spPr>
      </p:pic>
      <p:pic>
        <p:nvPicPr>
          <p:cNvPr id="4099" name="Picture 3" descr="C:\Users\Олеся\Desktop\opp5xxq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3281" y="1857364"/>
            <a:ext cx="4300005" cy="4143404"/>
          </a:xfrm>
          <a:prstGeom prst="rect">
            <a:avLst/>
          </a:prstGeom>
          <a:noFill/>
        </p:spPr>
      </p:pic>
      <p:pic>
        <p:nvPicPr>
          <p:cNvPr id="9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664408">
            <a:off x="7281086" y="5137954"/>
            <a:ext cx="2059265" cy="2059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еся\Desktop\bliki_cvetnoy_yarkiy_krasochnyy_fon_1920x1080.jpg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 l="61425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857364"/>
            <a:ext cx="5572164" cy="42687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Растаманы</a:t>
            </a:r>
            <a:r>
              <a:rPr lang="ru-RU" dirty="0" smtClean="0"/>
              <a:t> – это </a:t>
            </a:r>
            <a:r>
              <a:rPr lang="ru-RU" dirty="0"/>
              <a:t>счастливые жизнерадостные люди со своеобразной философией, культом марихуаны, регги и Боба Марли.</a:t>
            </a:r>
          </a:p>
          <a:p>
            <a:endParaRPr lang="ru-RU" dirty="0"/>
          </a:p>
        </p:txBody>
      </p:sp>
      <p:pic>
        <p:nvPicPr>
          <p:cNvPr id="6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917502">
            <a:off x="7345217" y="-370080"/>
            <a:ext cx="2059265" cy="2059265"/>
          </a:xfrm>
          <a:prstGeom prst="rect">
            <a:avLst/>
          </a:prstGeom>
          <a:noFill/>
        </p:spPr>
      </p:pic>
      <p:pic>
        <p:nvPicPr>
          <p:cNvPr id="7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529501">
            <a:off x="-442151" y="-299265"/>
            <a:ext cx="2059265" cy="2059265"/>
          </a:xfrm>
          <a:prstGeom prst="rect">
            <a:avLst/>
          </a:prstGeom>
          <a:noFill/>
        </p:spPr>
      </p:pic>
      <p:pic>
        <p:nvPicPr>
          <p:cNvPr id="9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664408">
            <a:off x="7281086" y="5137954"/>
            <a:ext cx="2059265" cy="2059265"/>
          </a:xfrm>
          <a:prstGeom prst="rect">
            <a:avLst/>
          </a:prstGeom>
          <a:noFill/>
        </p:spPr>
      </p:pic>
      <p:pic>
        <p:nvPicPr>
          <p:cNvPr id="3074" name="Picture 2" descr="http://tula71.ru/upload/forum/post8885/d4968d5d91b41a64f441462932ac664f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857364"/>
            <a:ext cx="2943225" cy="4048125"/>
          </a:xfrm>
          <a:prstGeom prst="rect">
            <a:avLst/>
          </a:prstGeom>
          <a:noFill/>
        </p:spPr>
      </p:pic>
      <p:pic>
        <p:nvPicPr>
          <p:cNvPr id="8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49439">
            <a:off x="-432197" y="5068537"/>
            <a:ext cx="2059265" cy="2059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еся\Desktop\bliki_cvetnoy_yarkiy_krasochnyy_fon_1920x1080.jpg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 l="61425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128588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0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7000" b="1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215082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Всем добра и марихуаны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endParaRPr kumimoji="0" lang="ru-RU" sz="40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917502">
            <a:off x="7345217" y="-370080"/>
            <a:ext cx="2059265" cy="2059265"/>
          </a:xfrm>
          <a:prstGeom prst="rect">
            <a:avLst/>
          </a:prstGeom>
          <a:noFill/>
        </p:spPr>
      </p:pic>
      <p:pic>
        <p:nvPicPr>
          <p:cNvPr id="8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529501">
            <a:off x="-442151" y="-299265"/>
            <a:ext cx="2059265" cy="2059265"/>
          </a:xfrm>
          <a:prstGeom prst="rect">
            <a:avLst/>
          </a:prstGeom>
          <a:noFill/>
        </p:spPr>
      </p:pic>
      <p:pic>
        <p:nvPicPr>
          <p:cNvPr id="9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49439">
            <a:off x="-432197" y="5068537"/>
            <a:ext cx="2059265" cy="2059265"/>
          </a:xfrm>
          <a:prstGeom prst="rect">
            <a:avLst/>
          </a:prstGeom>
          <a:noFill/>
        </p:spPr>
      </p:pic>
      <p:pic>
        <p:nvPicPr>
          <p:cNvPr id="10" name="Picture 2" descr="C:\Users\Олеся\Desktop\a70g9r4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664408">
            <a:off x="7281086" y="5137954"/>
            <a:ext cx="2059265" cy="2059265"/>
          </a:xfrm>
          <a:prstGeom prst="rect">
            <a:avLst/>
          </a:prstGeom>
          <a:noFill/>
        </p:spPr>
      </p:pic>
      <p:pic>
        <p:nvPicPr>
          <p:cNvPr id="2049" name="Picture 1" descr="C:\Users\Олеся\Desktop\lielisks_jauns_produkts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b="6151"/>
          <a:stretch>
            <a:fillRect/>
          </a:stretch>
        </p:blipFill>
        <p:spPr bwMode="auto">
          <a:xfrm>
            <a:off x="1857356" y="2500306"/>
            <a:ext cx="5522933" cy="3551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528</Words>
  <Application>Microsoft Office PowerPoint</Application>
  <PresentationFormat>Экран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Растаманы</vt:lpstr>
      <vt:lpstr>Символика</vt:lpstr>
      <vt:lpstr>Изначально данная идеология появилась в Африке в качестве протеста против американской демократизации.</vt:lpstr>
      <vt:lpstr>Запрещено</vt:lpstr>
      <vt:lpstr>Боб Марли</vt:lpstr>
      <vt:lpstr>Позитив</vt:lpstr>
      <vt:lpstr>Вывод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Растаманы</dc:title>
  <dc:creator>Олеся</dc:creator>
  <cp:lastModifiedBy>Олеся</cp:lastModifiedBy>
  <cp:revision>12</cp:revision>
  <dcterms:created xsi:type="dcterms:W3CDTF">2014-11-17T23:52:13Z</dcterms:created>
  <dcterms:modified xsi:type="dcterms:W3CDTF">2015-01-28T21:40:18Z</dcterms:modified>
</cp:coreProperties>
</file>