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3825-7CB4-4545-BC12-84479E2848F0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BB42-D78B-4411-A0B7-600F2640B2F6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3825-7CB4-4545-BC12-84479E2848F0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BB42-D78B-4411-A0B7-600F2640B2F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3825-7CB4-4545-BC12-84479E2848F0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BB42-D78B-4411-A0B7-600F2640B2F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3825-7CB4-4545-BC12-84479E2848F0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BB42-D78B-4411-A0B7-600F2640B2F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3825-7CB4-4545-BC12-84479E2848F0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BB42-D78B-4411-A0B7-600F2640B2F6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3825-7CB4-4545-BC12-84479E2848F0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BB42-D78B-4411-A0B7-600F2640B2F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3825-7CB4-4545-BC12-84479E2848F0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BB42-D78B-4411-A0B7-600F2640B2F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3825-7CB4-4545-BC12-84479E2848F0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BB42-D78B-4411-A0B7-600F2640B2F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3825-7CB4-4545-BC12-84479E2848F0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BB42-D78B-4411-A0B7-600F2640B2F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3825-7CB4-4545-BC12-84479E2848F0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BB42-D78B-4411-A0B7-600F2640B2F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3825-7CB4-4545-BC12-84479E2848F0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2E5BB42-D78B-4411-A0B7-600F2640B2F6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BC3825-7CB4-4545-BC12-84479E2848F0}" type="datetimeFigureOut">
              <a:rPr lang="uk-UA" smtClean="0"/>
              <a:t>17.08.2013</a:t>
            </a:fld>
            <a:endParaRPr lang="uk-U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E5BB42-D78B-4411-A0B7-600F2640B2F6}" type="slidenum">
              <a:rPr lang="uk-UA" smtClean="0"/>
              <a:t>‹#›</a:t>
            </a:fld>
            <a:endParaRPr lang="uk-U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851648" cy="1324744"/>
          </a:xfrm>
        </p:spPr>
        <p:txBody>
          <a:bodyPr>
            <a:normAutofit/>
          </a:bodyPr>
          <a:lstStyle/>
          <a:p>
            <a:pPr algn="ctr"/>
            <a:r>
              <a:rPr lang="uk-UA" sz="6000" dirty="0"/>
              <a:t>Маріїнський </a:t>
            </a:r>
            <a:r>
              <a:rPr lang="uk-UA" sz="6000" dirty="0" smtClean="0"/>
              <a:t>палац</a:t>
            </a:r>
            <a:endParaRPr lang="uk-UA" sz="60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550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3528392" cy="56886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У </a:t>
            </a:r>
            <a:r>
              <a:rPr lang="ru-RU" dirty="0" err="1"/>
              <a:t>центральній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палацу </a:t>
            </a:r>
            <a:r>
              <a:rPr lang="ru-RU" dirty="0" err="1"/>
              <a:t>міститься</a:t>
            </a:r>
            <a:r>
              <a:rPr lang="ru-RU" dirty="0"/>
              <a:t> великий </a:t>
            </a:r>
            <a:r>
              <a:rPr lang="ru-RU" dirty="0" err="1"/>
              <a:t>Білий</a:t>
            </a:r>
            <a:r>
              <a:rPr lang="ru-RU" dirty="0"/>
              <a:t> зал, </a:t>
            </a:r>
            <a:r>
              <a:rPr lang="ru-RU" dirty="0" err="1"/>
              <a:t>поєднаний</a:t>
            </a:r>
            <a:r>
              <a:rPr lang="ru-RU" dirty="0"/>
              <a:t> з вестибюлем </a:t>
            </a:r>
            <a:r>
              <a:rPr lang="ru-RU" dirty="0" err="1"/>
              <a:t>високими</a:t>
            </a:r>
            <a:r>
              <a:rPr lang="ru-RU" dirty="0"/>
              <a:t> </a:t>
            </a:r>
            <a:r>
              <a:rPr lang="ru-RU" dirty="0" err="1"/>
              <a:t>арочними</a:t>
            </a:r>
            <a:r>
              <a:rPr lang="ru-RU" dirty="0"/>
              <a:t> </a:t>
            </a:r>
            <a:r>
              <a:rPr lang="ru-RU" dirty="0" err="1"/>
              <a:t>прорізами</a:t>
            </a:r>
            <a:r>
              <a:rPr lang="ru-RU" dirty="0"/>
              <a:t>. З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боків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примикають</a:t>
            </a:r>
            <a:r>
              <a:rPr lang="ru-RU" dirty="0"/>
              <a:t> Зелена </a:t>
            </a:r>
            <a:r>
              <a:rPr lang="ru-RU" dirty="0" err="1"/>
              <a:t>вітальня</a:t>
            </a:r>
            <a:r>
              <a:rPr lang="ru-RU" dirty="0"/>
              <a:t> та </a:t>
            </a:r>
            <a:r>
              <a:rPr lang="ru-RU" dirty="0" err="1"/>
              <a:t>Бенкетний</a:t>
            </a:r>
            <a:r>
              <a:rPr lang="ru-RU" dirty="0"/>
              <a:t> зал. </a:t>
            </a:r>
            <a:r>
              <a:rPr lang="ru-RU" dirty="0" err="1"/>
              <a:t>Центральну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будівлі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звернена</a:t>
            </a:r>
            <a:r>
              <a:rPr lang="ru-RU" dirty="0"/>
              <a:t> на </a:t>
            </a:r>
            <a:r>
              <a:rPr lang="ru-RU" dirty="0" err="1"/>
              <a:t>парадний</a:t>
            </a:r>
            <a:r>
              <a:rPr lang="ru-RU" dirty="0"/>
              <a:t> </a:t>
            </a:r>
            <a:r>
              <a:rPr lang="ru-RU" dirty="0" err="1"/>
              <a:t>двір</a:t>
            </a:r>
            <a:r>
              <a:rPr lang="ru-RU" dirty="0"/>
              <a:t>, </a:t>
            </a:r>
            <a:r>
              <a:rPr lang="ru-RU" dirty="0" err="1"/>
              <a:t>пронизує</a:t>
            </a:r>
            <a:r>
              <a:rPr lang="ru-RU" dirty="0"/>
              <a:t> </a:t>
            </a:r>
            <a:r>
              <a:rPr lang="ru-RU" dirty="0" err="1"/>
              <a:t>анфілада</a:t>
            </a:r>
            <a:r>
              <a:rPr lang="ru-RU" dirty="0"/>
              <a:t> невеликих </a:t>
            </a:r>
            <a:r>
              <a:rPr lang="ru-RU" dirty="0" err="1"/>
              <a:t>затишних</a:t>
            </a:r>
            <a:r>
              <a:rPr lang="ru-RU" dirty="0"/>
              <a:t> </a:t>
            </a:r>
            <a:r>
              <a:rPr lang="ru-RU" dirty="0" err="1"/>
              <a:t>залів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8194" name="Picture 2" descr="http://upload.wikimedia.org/wikipedia/commons/thumb/3/36/%D0%91%D1%96%D0%BB%D0%B8%D0%B9_%D0%B7%D0%B0%D0%BB_%D0%9C%D0%B0%D1%80%D1%96%D1%97%D0%BD%D1%81%D1%8C%D0%BA%D0%BE%D0%B3%D0%BE_%D0%BF%D0%B0%D0%BB%D0%B0%D1%86%D1%83.jpg/250px-%D0%91%D1%96%D0%BB%D0%B8%D0%B9_%D0%B7%D0%B0%D0%BB_%D0%9C%D0%B0%D1%80%D1%96%D1%97%D0%BD%D1%81%D1%8C%D0%BA%D0%BE%D0%B3%D0%BE_%D0%BF%D0%B0%D0%BB%D0%B0%D1%86%D1%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894729"/>
            <a:ext cx="4614471" cy="37838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85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Сьогодні ця історична споруда презентує нашу країну у світі як державна резиденція. Її називають Президентським палацом. У ньому проходять урочисті державні події — нагородження, прийоми, вручення вірчих грамот Послами іноземних держав, саміти і зустрічі офіційних делегацій на найвищому рівні.</a:t>
            </a:r>
          </a:p>
        </p:txBody>
      </p:sp>
      <p:pic>
        <p:nvPicPr>
          <p:cNvPr id="10242" name="Picture 2" descr="http://grani.ru/images/talks_nov26_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149080"/>
            <a:ext cx="4286250" cy="24003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48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7000" dirty="0" err="1" smtClean="0"/>
              <a:t>Дякую</a:t>
            </a:r>
            <a:r>
              <a:rPr lang="ru-RU" sz="7000" dirty="0" smtClean="0"/>
              <a:t> за </a:t>
            </a:r>
            <a:r>
              <a:rPr lang="ru-RU" sz="7000" dirty="0" err="1" smtClean="0"/>
              <a:t>увагу</a:t>
            </a:r>
            <a:r>
              <a:rPr lang="ru-RU" sz="7000" dirty="0" smtClean="0"/>
              <a:t>!</a:t>
            </a:r>
            <a:endParaRPr lang="uk-UA" sz="7000" dirty="0"/>
          </a:p>
        </p:txBody>
      </p:sp>
    </p:spTree>
    <p:extLst>
      <p:ext uri="{BB962C8B-B14F-4D97-AF65-F5344CB8AC3E}">
        <p14:creationId xmlns:p14="http://schemas.microsoft.com/office/powerpoint/2010/main" val="76316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6529"/>
            <a:ext cx="8352928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/>
              <a:t>Маріїнський палац</a:t>
            </a:r>
            <a:r>
              <a:rPr lang="uk-UA" dirty="0"/>
              <a:t> у Києві зведений у 1750—1755 рр. за зразком палацу, який проектував </a:t>
            </a:r>
            <a:r>
              <a:rPr lang="uk-UA" dirty="0" err="1" smtClean="0"/>
              <a:t>Бартоломео</a:t>
            </a:r>
            <a:r>
              <a:rPr lang="uk-UA" dirty="0" smtClean="0"/>
              <a:t> Растреллі </a:t>
            </a:r>
            <a:r>
              <a:rPr lang="uk-UA" dirty="0"/>
              <a:t>для Гетьмана Розумовського. 1744 року імператриця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Єлизавета </a:t>
            </a:r>
            <a:br>
              <a:rPr lang="uk-UA" dirty="0" smtClean="0"/>
            </a:br>
            <a:r>
              <a:rPr lang="uk-UA" dirty="0" smtClean="0"/>
              <a:t>Петрівна </a:t>
            </a:r>
            <a:r>
              <a:rPr lang="uk-UA" dirty="0"/>
              <a:t>під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час </a:t>
            </a:r>
            <a:r>
              <a:rPr lang="uk-UA" dirty="0"/>
              <a:t>відвідувань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Києва</a:t>
            </a:r>
            <a:r>
              <a:rPr lang="uk-UA" dirty="0"/>
              <a:t>, сама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вибрала </a:t>
            </a:r>
            <a:r>
              <a:rPr lang="uk-UA" dirty="0"/>
              <a:t>для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нього </a:t>
            </a:r>
            <a:r>
              <a:rPr lang="uk-UA" dirty="0"/>
              <a:t>місце.</a:t>
            </a:r>
          </a:p>
        </p:txBody>
      </p:sp>
      <p:pic>
        <p:nvPicPr>
          <p:cNvPr id="1026" name="Picture 2" descr="http://image.zn.ua/media/images/original/Jun2011/345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679862"/>
            <a:ext cx="6120680" cy="40473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999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76056" y="1052736"/>
            <a:ext cx="3610744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Спорудженням</a:t>
            </a:r>
            <a:r>
              <a:rPr lang="ru-RU" dirty="0"/>
              <a:t> палацу </a:t>
            </a:r>
            <a:r>
              <a:rPr lang="ru-RU" dirty="0" err="1"/>
              <a:t>керував</a:t>
            </a:r>
            <a:r>
              <a:rPr lang="ru-RU" dirty="0"/>
              <a:t> </a:t>
            </a:r>
            <a:r>
              <a:rPr lang="ru-RU" dirty="0" err="1"/>
              <a:t>видатний</a:t>
            </a:r>
            <a:r>
              <a:rPr lang="ru-RU" dirty="0"/>
              <a:t> </a:t>
            </a:r>
            <a:r>
              <a:rPr lang="ru-RU" dirty="0" err="1"/>
              <a:t>російський</a:t>
            </a:r>
            <a:r>
              <a:rPr lang="ru-RU" dirty="0"/>
              <a:t> зодчий </a:t>
            </a:r>
            <a:r>
              <a:rPr lang="ru-RU" dirty="0" err="1"/>
              <a:t>Іван</a:t>
            </a:r>
            <a:r>
              <a:rPr lang="ru-RU" dirty="0"/>
              <a:t> Федорович </a:t>
            </a:r>
            <a:r>
              <a:rPr lang="ru-RU" dirty="0" err="1" smtClean="0"/>
              <a:t>Мічурін</a:t>
            </a:r>
            <a:r>
              <a:rPr lang="ru-RU" dirty="0"/>
              <a:t>. </a:t>
            </a:r>
            <a:r>
              <a:rPr lang="ru-RU" dirty="0" err="1"/>
              <a:t>Головний</a:t>
            </a:r>
            <a:r>
              <a:rPr lang="ru-RU" dirty="0"/>
              <a:t> фасад </a:t>
            </a:r>
            <a:r>
              <a:rPr lang="ru-RU" dirty="0" err="1"/>
              <a:t>Маріїнського</a:t>
            </a:r>
            <a:r>
              <a:rPr lang="ru-RU" dirty="0"/>
              <a:t> палацу «дивиться» на </a:t>
            </a:r>
            <a:r>
              <a:rPr lang="ru-RU" dirty="0" err="1"/>
              <a:t>Маріїнський</a:t>
            </a:r>
            <a:r>
              <a:rPr lang="ru-RU" dirty="0"/>
              <a:t> парк, </a:t>
            </a:r>
            <a:r>
              <a:rPr lang="ru-RU" dirty="0" err="1"/>
              <a:t>закладений</a:t>
            </a:r>
            <a:r>
              <a:rPr lang="ru-RU" dirty="0"/>
              <a:t> 1874 в пейзажному </a:t>
            </a:r>
            <a:r>
              <a:rPr lang="ru-RU" dirty="0" err="1"/>
              <a:t>стилі</a:t>
            </a:r>
            <a:r>
              <a:rPr lang="ru-RU" dirty="0"/>
              <a:t>. </a:t>
            </a:r>
            <a:r>
              <a:rPr lang="ru-RU" dirty="0" err="1"/>
              <a:t>Алеї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парку — </a:t>
            </a:r>
            <a:r>
              <a:rPr lang="ru-RU" dirty="0" err="1"/>
              <a:t>звивисті</a:t>
            </a:r>
            <a:r>
              <a:rPr lang="ru-RU" dirty="0"/>
              <a:t>, </a:t>
            </a:r>
            <a:r>
              <a:rPr lang="ru-RU" dirty="0" err="1"/>
              <a:t>наче</a:t>
            </a:r>
            <a:r>
              <a:rPr lang="ru-RU" dirty="0"/>
              <a:t> «</a:t>
            </a:r>
            <a:r>
              <a:rPr lang="ru-RU" dirty="0" err="1"/>
              <a:t>вписані</a:t>
            </a:r>
            <a:r>
              <a:rPr lang="ru-RU" dirty="0"/>
              <a:t>» в ландшафт.</a:t>
            </a:r>
            <a:endParaRPr lang="uk-UA" dirty="0"/>
          </a:p>
        </p:txBody>
      </p:sp>
      <p:pic>
        <p:nvPicPr>
          <p:cNvPr id="2050" name="Picture 2" descr="Mariinsky Pala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89" y="1747245"/>
            <a:ext cx="4704523" cy="35283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015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18002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З </a:t>
            </a:r>
            <a:r>
              <a:rPr lang="ru-RU" dirty="0" err="1"/>
              <a:t>протилежного</a:t>
            </a:r>
            <a:r>
              <a:rPr lang="ru-RU" dirty="0"/>
              <a:t> боку палацу — </a:t>
            </a:r>
            <a:r>
              <a:rPr lang="ru-RU" dirty="0" err="1"/>
              <a:t>Міський</a:t>
            </a:r>
            <a:r>
              <a:rPr lang="ru-RU" dirty="0"/>
              <a:t> (</a:t>
            </a:r>
            <a:r>
              <a:rPr lang="ru-RU" dirty="0" err="1"/>
              <a:t>Царський</a:t>
            </a:r>
            <a:r>
              <a:rPr lang="ru-RU" dirty="0"/>
              <a:t>) Сад, </a:t>
            </a:r>
            <a:r>
              <a:rPr lang="ru-RU" dirty="0" err="1"/>
              <a:t>закладений</a:t>
            </a:r>
            <a:r>
              <a:rPr lang="ru-RU" dirty="0"/>
              <a:t> 1743 р.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старовинного</a:t>
            </a:r>
            <a:r>
              <a:rPr lang="ru-RU" dirty="0"/>
              <a:t> </a:t>
            </a:r>
            <a:r>
              <a:rPr lang="ru-RU" dirty="0" smtClean="0"/>
              <a:t>саду. </a:t>
            </a:r>
            <a:r>
              <a:rPr lang="ru-RU" dirty="0" err="1"/>
              <a:t>Його</a:t>
            </a:r>
            <a:r>
              <a:rPr lang="ru-RU" dirty="0"/>
              <a:t> стиль — </a:t>
            </a:r>
            <a:r>
              <a:rPr lang="ru-RU" dirty="0" err="1"/>
              <a:t>класичний</a:t>
            </a:r>
            <a:r>
              <a:rPr lang="ru-RU" dirty="0"/>
              <a:t> </a:t>
            </a:r>
            <a:r>
              <a:rPr lang="ru-RU" dirty="0" err="1"/>
              <a:t>регулярний</a:t>
            </a:r>
            <a:r>
              <a:rPr lang="ru-RU" dirty="0"/>
              <a:t>: мережа </a:t>
            </a:r>
            <a:r>
              <a:rPr lang="ru-RU" dirty="0" err="1"/>
              <a:t>прямих</a:t>
            </a:r>
            <a:r>
              <a:rPr lang="ru-RU" dirty="0"/>
              <a:t> алей,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перехрещуються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прямим кутом.</a:t>
            </a:r>
            <a:endParaRPr lang="uk-UA" dirty="0"/>
          </a:p>
        </p:txBody>
      </p:sp>
      <p:pic>
        <p:nvPicPr>
          <p:cNvPr id="3074" name="Picture 2" descr="http://sadsamslabo.ru/images/phocagallery/Regulyrnuy/thumbs/phoca_thumb_l_2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687126"/>
            <a:ext cx="5328592" cy="39891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22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geographicbank.com/img/images002/image_t9CLef99VxWT57r6xO1H80X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816065"/>
            <a:ext cx="5166941" cy="38823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91264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Палацовий комплекс має строго симетричну композицію. Головний двоповерховий корпус і одноповерхові бокові флігелі утворюють широке подвір'я. Архітектура палацу вирішена у стилі бароко: чітке планування, виразне компонування об'ємів, </a:t>
            </a:r>
            <a:r>
              <a:rPr lang="uk-UA" dirty="0" smtClean="0"/>
              <a:t>						багата </a:t>
            </a:r>
            <a:r>
              <a:rPr lang="uk-UA" dirty="0"/>
              <a:t>пластика </a:t>
            </a:r>
            <a:r>
              <a:rPr lang="uk-UA" dirty="0" smtClean="0"/>
              <a:t>						фасадів</a:t>
            </a:r>
            <a:r>
              <a:rPr lang="uk-UA" dirty="0"/>
              <a:t>, що </a:t>
            </a:r>
            <a:r>
              <a:rPr lang="uk-UA" dirty="0" smtClean="0"/>
              <a:t>							проявилася </a:t>
            </a:r>
            <a:r>
              <a:rPr lang="uk-UA" dirty="0"/>
              <a:t>в </a:t>
            </a:r>
            <a:r>
              <a:rPr lang="uk-UA" dirty="0" smtClean="0"/>
              <a:t>						пишних </a:t>
            </a:r>
            <a:r>
              <a:rPr lang="uk-UA" dirty="0"/>
              <a:t>формах </a:t>
            </a:r>
            <a:r>
              <a:rPr lang="uk-UA" dirty="0" smtClean="0"/>
              <a:t>						коринфського 						ордера</a:t>
            </a:r>
            <a:r>
              <a:rPr lang="uk-UA" dirty="0"/>
              <a:t>, </a:t>
            </a:r>
            <a:r>
              <a:rPr lang="uk-UA" dirty="0" smtClean="0"/>
              <a:t>							рустуванні стін і 						ажурному 							парапеті.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6357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86787"/>
            <a:ext cx="8147248" cy="23762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/>
              <a:t>До Жовтневої революції палац був резиденцією царської родини. В період подорожі по Україні тут разом зі своїм почтом зупинялась імператриця Катерина </a:t>
            </a:r>
            <a:r>
              <a:rPr lang="de-DE" sz="2400" dirty="0"/>
              <a:t>II. </a:t>
            </a:r>
            <a:r>
              <a:rPr lang="uk-UA" sz="2400" dirty="0"/>
              <a:t>У палаці жили також військовий губернатор, полководець </a:t>
            </a:r>
            <a:r>
              <a:rPr lang="uk-UA" sz="2400" dirty="0" smtClean="0"/>
              <a:t>Михайло </a:t>
            </a:r>
            <a:r>
              <a:rPr lang="uk-UA" sz="2400" dirty="0" err="1" smtClean="0"/>
              <a:t>Голенищев-Кутузов</a:t>
            </a:r>
            <a:r>
              <a:rPr lang="uk-UA" sz="2400" dirty="0" smtClean="0"/>
              <a:t> </a:t>
            </a:r>
            <a:r>
              <a:rPr lang="uk-UA" sz="2400" dirty="0"/>
              <a:t>і герой Вітчизняної війни 1812 року </a:t>
            </a:r>
            <a:r>
              <a:rPr lang="uk-UA" sz="2400" dirty="0" smtClean="0"/>
              <a:t>Микола Раєвський</a:t>
            </a:r>
            <a:r>
              <a:rPr lang="uk-UA" sz="2400" dirty="0"/>
              <a:t>.</a:t>
            </a:r>
          </a:p>
        </p:txBody>
      </p:sp>
      <p:pic>
        <p:nvPicPr>
          <p:cNvPr id="6146" name="Picture 2" descr="http://findmapplaces.com/bphoto/0/mariinskiy-dvorets_87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996952"/>
            <a:ext cx="5181600" cy="371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06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5122" name="Picture 2" descr="http://moto.kiev.ua/attach_issue/news/50049240507_/trip_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1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789040"/>
            <a:ext cx="8229600" cy="29523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/>
              <a:t>У 1979—1982 роках, після ретельних дослідницьких робіт, палац реставровано переважно у формах архітектури кінця </a:t>
            </a:r>
            <a:r>
              <a:rPr lang="de-DE" dirty="0"/>
              <a:t>XIX </a:t>
            </a:r>
            <a:r>
              <a:rPr lang="uk-UA" dirty="0"/>
              <a:t>століття. </a:t>
            </a:r>
            <a:r>
              <a:rPr lang="uk-UA" dirty="0" smtClean="0"/>
              <a:t>Форма </a:t>
            </a:r>
            <a:r>
              <a:rPr lang="uk-UA" dirty="0"/>
              <a:t>фонтанів, </a:t>
            </a:r>
            <a:r>
              <a:rPr lang="uk-UA" dirty="0" smtClean="0"/>
              <a:t>малюнок </a:t>
            </a:r>
            <a:r>
              <a:rPr lang="uk-UA" dirty="0"/>
              <a:t>зелених насаджень мають традиційний для </a:t>
            </a:r>
            <a:r>
              <a:rPr lang="de-DE" dirty="0"/>
              <a:t>XVIII </a:t>
            </a:r>
            <a:r>
              <a:rPr lang="uk-UA" dirty="0"/>
              <a:t>століття характер. Фонтани прикрашено парними скульптурними композиціями — копіями скульптур середини </a:t>
            </a:r>
            <a:r>
              <a:rPr lang="de-DE" dirty="0"/>
              <a:t>XVIII </a:t>
            </a:r>
            <a:r>
              <a:rPr lang="uk-UA" dirty="0"/>
              <a:t>століття, які зберігаються у музеях країни. </a:t>
            </a:r>
          </a:p>
        </p:txBody>
      </p:sp>
      <p:pic>
        <p:nvPicPr>
          <p:cNvPr id="7172" name="Picture 4" descr="http://www.mukachevo.net/Content/img/news/p_27265_5_gallery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144" y="109981"/>
            <a:ext cx="6000750" cy="36957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58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9220" name="Picture 4" descr="http://www.mykiev.info/uploads/page/page_pic/48/mariinskiy-dvorets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58" y="0"/>
            <a:ext cx="9264678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19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</TotalTime>
  <Words>227</Words>
  <Application>Microsoft Office PowerPoint</Application>
  <PresentationFormat>Экран (4:3)</PresentationFormat>
  <Paragraphs>10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Маріїнський палац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Маріїнський палац</dc:title>
  <dc:creator>hp</dc:creator>
  <cp:lastModifiedBy>hp</cp:lastModifiedBy>
  <cp:revision>9</cp:revision>
  <dcterms:created xsi:type="dcterms:W3CDTF">2013-04-03T20:55:26Z</dcterms:created>
  <dcterms:modified xsi:type="dcterms:W3CDTF">2013-08-17T11:45:14Z</dcterms:modified>
</cp:coreProperties>
</file>