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8" r:id="rId4"/>
    <p:sldId id="271" r:id="rId5"/>
    <p:sldId id="270" r:id="rId6"/>
    <p:sldId id="269" r:id="rId7"/>
    <p:sldId id="267" r:id="rId8"/>
    <p:sldId id="260" r:id="rId9"/>
    <p:sldId id="261" r:id="rId10"/>
    <p:sldId id="262" r:id="rId11"/>
    <p:sldId id="266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6400800" cy="2161950"/>
          </a:xfrm>
        </p:spPr>
        <p:txBody>
          <a:bodyPr>
            <a:normAutofit/>
          </a:bodyPr>
          <a:lstStyle/>
          <a:p>
            <a:endParaRPr lang="uk-UA" sz="2400" dirty="0" smtClean="0">
              <a:solidFill>
                <a:schemeClr val="tx1"/>
              </a:solidFill>
            </a:endParaRPr>
          </a:p>
          <a:p>
            <a:endParaRPr lang="uk-UA" sz="2400" dirty="0" smtClean="0">
              <a:solidFill>
                <a:schemeClr val="tx1"/>
              </a:solidFill>
            </a:endParaRPr>
          </a:p>
          <a:p>
            <a:r>
              <a:rPr lang="uk-UA" sz="2400" i="1" dirty="0" smtClean="0">
                <a:solidFill>
                  <a:schemeClr val="tx1"/>
                </a:solidFill>
              </a:rPr>
              <a:t>К</a:t>
            </a:r>
            <a:r>
              <a:rPr lang="uk-UA" sz="2400" i="1" dirty="0" smtClean="0">
                <a:solidFill>
                  <a:schemeClr val="tx1"/>
                </a:solidFill>
              </a:rPr>
              <a:t>ривич </a:t>
            </a:r>
            <a:r>
              <a:rPr lang="uk-UA" sz="2400" i="1" dirty="0" smtClean="0">
                <a:solidFill>
                  <a:schemeClr val="tx1"/>
                </a:solidFill>
              </a:rPr>
              <a:t>Юлії</a:t>
            </a:r>
          </a:p>
          <a:p>
            <a:r>
              <a:rPr lang="uk-UA" sz="2400" i="1" dirty="0" smtClean="0">
                <a:solidFill>
                  <a:schemeClr val="tx1"/>
                </a:solidFill>
              </a:rPr>
              <a:t>11-Б клас</a:t>
            </a:r>
            <a:endParaRPr lang="uk-UA" sz="2400" i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800199"/>
          </a:xfrm>
        </p:spPr>
        <p:txBody>
          <a:bodyPr>
            <a:normAutofit/>
          </a:bodyPr>
          <a:lstStyle/>
          <a:p>
            <a:r>
              <a:rPr lang="uk-UA" sz="6600" dirty="0" smtClean="0"/>
              <a:t>Ринок інформації</a:t>
            </a:r>
            <a:endParaRPr lang="uk-UA" sz="6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 Найкраще сутність інформаційної потреби розкривається через отримання відповідей на систему запитань: що? - змістова спрямованість і характер інформаційної потреби (інформації); хто? - структура споживачів; скільки? - обсяги, якість, інші характеристики інформації; навіщо? - сфера використання інформації; як? - шлях і вид отримання та передачі інформації. </a:t>
            </a: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solidFill>
                  <a:srgbClr val="002060"/>
                </a:solidFill>
              </a:rPr>
              <a:t>Інформаційний ринок в Україні</a:t>
            </a:r>
            <a:endParaRPr lang="uk-UA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uk-UA" sz="1400" dirty="0" smtClean="0"/>
              <a:t>         </a:t>
            </a:r>
            <a:r>
              <a:rPr lang="uk-UA" sz="2000" dirty="0" smtClean="0"/>
              <a:t>На жаль, в Україні інтелектуальний продукт сьогодні оцінюється дуже низько. Щоправда, вже практикується плата за авторську ідею, за інтелектуальні розробки на підставі договірних відносин, але вони оцінюються певним процентом від вартості проекту (бізнес-плану), мови ж про участь у розподілі очікуваних результатів (прибутків) нема. </a:t>
            </a:r>
          </a:p>
          <a:p>
            <a:pPr>
              <a:buNone/>
            </a:pPr>
            <a:r>
              <a:rPr lang="uk-UA" sz="2000" dirty="0" smtClean="0"/>
              <a:t>         Наявність необхідної інформації дасть поштовх розгортанню підприємництва, що принесе бажаний ефект у багатьох сферах (зайнятість, поліпшення добробуту населення, впровадження інноваційних заходів і т. д.). Формування національного інформаційного ринку - важливий фактор підвищення ролі України на міжнародній арені. </a:t>
            </a:r>
            <a:br>
              <a:rPr lang="uk-UA" sz="2000" dirty="0" smtClean="0"/>
            </a:br>
            <a:endParaRPr lang="uk-UA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uk-UA" sz="7200" dirty="0" smtClean="0"/>
          </a:p>
          <a:p>
            <a:pPr algn="ctr">
              <a:buNone/>
            </a:pPr>
            <a:r>
              <a:rPr lang="uk-UA" sz="7200" dirty="0" smtClean="0"/>
              <a:t>Дякую за увагу!</a:t>
            </a:r>
            <a:endParaRPr lang="uk-UA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i="1" dirty="0" smtClean="0">
                <a:solidFill>
                  <a:srgbClr val="002060"/>
                </a:solidFill>
              </a:rPr>
              <a:t>Інформаційний ринок</a:t>
            </a:r>
            <a:endParaRPr lang="uk-UA" i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 </a:t>
            </a:r>
            <a:r>
              <a:rPr lang="vi-VN" dirty="0" smtClean="0"/>
              <a:t>Інформаційний ринок — це ринок інформаційних продуктів та послуг, де діють усі обов'язкові атрибути - закони попиту і пропозиції, життєвий цикл товару, ціна тощо.</a:t>
            </a:r>
            <a:endParaRPr lang="uk-UA" dirty="0"/>
          </a:p>
        </p:txBody>
      </p:sp>
      <p:pic>
        <p:nvPicPr>
          <p:cNvPr id="4" name="Рисунок 3" descr="100-info-sv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3356992"/>
            <a:ext cx="2969253" cy="2226940"/>
          </a:xfrm>
          <a:prstGeom prst="rect">
            <a:avLst/>
          </a:prstGeom>
        </p:spPr>
      </p:pic>
      <p:pic>
        <p:nvPicPr>
          <p:cNvPr id="6" name="Рисунок 5" descr="100-info-svi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3429000"/>
            <a:ext cx="3061456" cy="22078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002060"/>
                </a:solidFill>
              </a:rPr>
              <a:t>Ринок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інформації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i="1" dirty="0" smtClean="0"/>
              <a:t>         Наприкінці </a:t>
            </a:r>
            <a:r>
              <a:rPr lang="en-US" i="1" dirty="0" smtClean="0"/>
              <a:t>XX </a:t>
            </a:r>
            <a:r>
              <a:rPr lang="uk-UA" i="1" dirty="0" smtClean="0"/>
              <a:t>ст. людство вступило в інформаційну еру. її ключовою ознакою є те, що економічний та соціальний розвиток кожної країни, її місце у світі визначаються інформаційними ресурсами. Той, хто розпоряджається більшою за обсягом і точнішою інформацією (знанням) про технології, ринкові ціни, наміри виробників і споживачів, виробничі ресурси тощо, має значні переваги. Світовими лідерами стали країни, які, володіючи науково-технічною інформацією, виробляють і продають наукомістку продукцію, пов'язану з сучасними </a:t>
            </a:r>
            <a:r>
              <a:rPr lang="uk-UA" i="1" dirty="0" err="1" smtClean="0"/>
              <a:t>Інтернет-комп'ютерними</a:t>
            </a:r>
            <a:r>
              <a:rPr lang="uk-UA" i="1" dirty="0" smtClean="0"/>
              <a:t> технологіями (ІКТ).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428736"/>
            <a:ext cx="8503920" cy="46703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i="1" dirty="0" smtClean="0"/>
              <a:t>         Обсяги продажу на світовому ринку </a:t>
            </a:r>
            <a:r>
              <a:rPr lang="uk-UA" i="1" dirty="0" err="1" smtClean="0"/>
              <a:t>наукомістког</a:t>
            </a:r>
            <a:r>
              <a:rPr lang="uk-UA" i="1" dirty="0" smtClean="0"/>
              <a:t> продукції сьогодні приблизно оцінюються у 3 трлн дол. Більше від половини цього ринку - це </a:t>
            </a:r>
            <a:r>
              <a:rPr lang="uk-UA" i="1" dirty="0" err="1" smtClean="0"/>
              <a:t>наукомгстка</a:t>
            </a:r>
            <a:r>
              <a:rPr lang="uk-UA" i="1" dirty="0" smtClean="0"/>
              <a:t> продукція трьох країн - США (23%), Німеччини (17,7%) та Японії (13,3%). Вартість інформації - це один з важливих елементів витрат сучасного виробництва.</a:t>
            </a:r>
          </a:p>
          <a:p>
            <a:pPr>
              <a:buNone/>
            </a:pPr>
            <a:r>
              <a:rPr lang="uk-UA" i="1" dirty="0" smtClean="0"/>
              <a:t>          На ринку інформації крім звичайних носіїв інформації - книжок, журналів, каталогів тощо - продаються особливі товари. Це так звані знаки, в яких інформація закодована. До особливих товарів належать патенти, ліцензії, ноу-хау, проектна </a:t>
            </a:r>
            <a:r>
              <a:rPr lang="uk-UA" i="1" dirty="0" err="1" smtClean="0"/>
              <a:t>докумен-'</a:t>
            </a:r>
            <a:r>
              <a:rPr lang="uk-UA" i="1" dirty="0" smtClean="0"/>
              <a:t> </a:t>
            </a:r>
            <a:r>
              <a:rPr lang="uk-UA" i="1" dirty="0" err="1" smtClean="0"/>
              <a:t>тація</a:t>
            </a:r>
            <a:r>
              <a:rPr lang="uk-UA" i="1" dirty="0" smtClean="0"/>
              <a:t>, комп'ютерні програми, магнітні </a:t>
            </a:r>
            <a:r>
              <a:rPr lang="uk-UA" i="1" dirty="0" err="1" smtClean="0"/>
              <a:t>звукофіксатори</a:t>
            </a:r>
            <a:r>
              <a:rPr lang="uk-UA" i="1" dirty="0" smtClean="0"/>
              <a:t>, дослідні зразки.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Особливості ринку інформації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b="1" dirty="0" smtClean="0"/>
          </a:p>
          <a:p>
            <a:r>
              <a:rPr lang="ru-RU" i="1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продукту </a:t>
            </a:r>
            <a:r>
              <a:rPr lang="ru-RU" dirty="0" err="1" smtClean="0"/>
              <a:t>його</a:t>
            </a:r>
            <a:r>
              <a:rPr lang="ru-RU" dirty="0" smtClean="0"/>
              <a:t> запас не </a:t>
            </a:r>
            <a:r>
              <a:rPr lang="ru-RU" dirty="0" err="1" smtClean="0"/>
              <a:t>зменшується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якість</a:t>
            </a:r>
            <a:r>
              <a:rPr lang="ru-RU" dirty="0" smtClean="0"/>
              <a:t> </a:t>
            </a:r>
            <a:r>
              <a:rPr lang="ru-RU" dirty="0" err="1" smtClean="0"/>
              <a:t>комп'ютерної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 не </a:t>
            </a:r>
            <a:r>
              <a:rPr lang="ru-RU" dirty="0" err="1" smtClean="0"/>
              <a:t>погіршується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збільшенням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користувачів</a:t>
            </a:r>
            <a:r>
              <a:rPr lang="ru-RU" dirty="0" smtClean="0"/>
              <a:t>.</a:t>
            </a:r>
          </a:p>
          <a:p>
            <a:r>
              <a:rPr lang="uk-UA" dirty="0" smtClean="0"/>
              <a:t>Після збільшення кількості споживачів корисність інформації (якщо вона не є конфіденційною) не стає меншою. Зокрема, корисність статистичної інформації про динаміку курсу валюти не зменшується від того, що вона стає доступною більшій кількості людей.</a:t>
            </a:r>
          </a:p>
          <a:p>
            <a:r>
              <a:rPr lang="uk-UA" dirty="0" smtClean="0"/>
              <a:t>Корисність значної частини інформації більшою мірою, ніж для інших товарів, залежить від часу її одержання. Наприклад, для торговців цінними паперами корисність інформації може суттєво зменшуватися навіть за хвилину</a:t>
            </a:r>
            <a:r>
              <a:rPr lang="uk-UA" i="1" dirty="0" smtClean="0"/>
              <a:t>.</a:t>
            </a:r>
          </a:p>
          <a:p>
            <a:r>
              <a:rPr lang="uk-UA" dirty="0" smtClean="0"/>
              <a:t>Відшкодування затрат на створення багатьох видів інформації за кошт її безпосередніх користувачів значно ускладнюється, оскільки важко або неможливо обмежити її споживання лише певним колом осіб-платників. Це стосується, наприклад, реклами</a:t>
            </a:r>
            <a:r>
              <a:rPr lang="uk-UA" i="1" dirty="0" smtClean="0"/>
              <a:t> </a:t>
            </a:r>
            <a:r>
              <a:rPr lang="uk-UA" dirty="0" smtClean="0"/>
              <a:t>на вулицях, економічних новин на радіо, телебаченні тощо.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solidFill>
                  <a:srgbClr val="002060"/>
                </a:solidFill>
              </a:rPr>
              <a:t>Сучасний ринок інформації</a:t>
            </a:r>
            <a:endParaRPr lang="uk-UA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На сучасному ринку інформації крім її безпосередніх виробників працюють посередники, які також визначають пропонування інформаційного продукту. Це - власники інформаційних мереж, засобів комунікацій, рекламних агенцій.</a:t>
            </a:r>
          </a:p>
          <a:p>
            <a:r>
              <a:rPr lang="uk-UA" i="1" dirty="0" smtClean="0"/>
              <a:t>Рівноважна ціна на ринку інформації має узгодити інтереси споживачів і виробників інформаційного продукту в певний момент часу. Вважається, що реальна ціна ринку інформації більшою мірою, ніж ціна інших ринків, відхиляється від рівноважної. Наприклад, споживачі інформації, для яких вирішальним є чинник часу, виявляють готовність платити за неї значно завищену ціну. Навпаки, у разі коли важко обмежити коло споживачів інформації, її ціна може бути штучно занижена.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65104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1600" dirty="0" smtClean="0"/>
              <a:t>       Основними видами інформаційної діяльності є одержання, використання, поширення, передача і зберігання інформації. Підготовкою і наданням інформаційних продуктів та послуг займаються спеціалізовані інформаційні фірми.</a:t>
            </a:r>
          </a:p>
          <a:p>
            <a:pPr>
              <a:buNone/>
            </a:pPr>
            <a:r>
              <a:rPr lang="uk-UA" sz="1600" dirty="0" smtClean="0"/>
              <a:t>       Проблема інформації у загальному випадку розділяється на два моменти - збір необхідної інформації та доведення її до споживача. Відповідно до цього і постачальники інформаційних послуг можуть бути двох видів.</a:t>
            </a:r>
          </a:p>
          <a:p>
            <a:r>
              <a:rPr lang="uk-UA" sz="1600" dirty="0" smtClean="0"/>
              <a:t>Перші - це фірми, що спеціалізуються на зборі інформації, тобто такі, що створюють бази і банки даних. </a:t>
            </a:r>
          </a:p>
          <a:p>
            <a:r>
              <a:rPr lang="uk-UA" sz="1600" dirty="0" smtClean="0"/>
              <a:t>Другі - це фірми, що спеціалізуються на інформаційному обслуговуванні, тобто надають доступ до відомостей на комерційній основі. Такі фірми іноді називають оперативними інформаційними службами.</a:t>
            </a:r>
          </a:p>
          <a:p>
            <a:pPr>
              <a:buNone/>
            </a:pPr>
            <a:r>
              <a:rPr lang="uk-UA" sz="1600" dirty="0" smtClean="0"/>
              <a:t>        Чіткої межі між двома видами постачальників інформаційних послуг немає, тому що багато фірм з другої групи поставляють ними ж зібрану інформацію. Обсяги відомостей, що збираються, величезні. Причому збирають їх не для простого накопичення, а для подальшого цілеспрямованого поширення та видачі за запитом. </a:t>
            </a:r>
            <a:endParaRPr lang="uk-UA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solidFill>
                  <a:srgbClr val="002060"/>
                </a:solidFill>
              </a:rPr>
              <a:t>Послуги інформаційних фірм</a:t>
            </a:r>
            <a:endParaRPr lang="uk-UA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uk-UA" sz="2800" dirty="0" smtClean="0"/>
          </a:p>
          <a:p>
            <a:pPr>
              <a:buNone/>
            </a:pPr>
            <a:r>
              <a:rPr lang="uk-UA" sz="2800" dirty="0" smtClean="0"/>
              <a:t>    </a:t>
            </a:r>
            <a:r>
              <a:rPr lang="uk-UA" sz="6200" dirty="0" smtClean="0"/>
              <a:t>В Україні, як і в інших країнах, інформаційні фірми можуть запропонувати такі послуги:</a:t>
            </a:r>
          </a:p>
          <a:p>
            <a:pPr>
              <a:buNone/>
            </a:pPr>
            <a:r>
              <a:rPr lang="uk-UA" sz="6200" dirty="0" smtClean="0"/>
              <a:t>♦ відомості про запити тисяч інших партнерів;</a:t>
            </a:r>
          </a:p>
          <a:p>
            <a:pPr>
              <a:buNone/>
            </a:pPr>
            <a:r>
              <a:rPr lang="uk-UA" sz="6200" dirty="0" smtClean="0"/>
              <a:t>♦ ціни на міжнародних та внутрішніх біржах;</a:t>
            </a:r>
          </a:p>
          <a:p>
            <a:pPr>
              <a:buNone/>
            </a:pPr>
            <a:r>
              <a:rPr lang="uk-UA" sz="6200" dirty="0" smtClean="0"/>
              <a:t>♦ ринкові, державні та комерційні ціни на продовольство, промислову продукцію і товари народного споживання у різних містах України, а також можливість доступу до інших інформаційних ресурсів;</a:t>
            </a:r>
          </a:p>
          <a:p>
            <a:pPr>
              <a:buNone/>
            </a:pPr>
            <a:r>
              <a:rPr lang="uk-UA" sz="6200" dirty="0" smtClean="0"/>
              <a:t>♦ оперативне розміщення і публікація рекламних оголошень у періодичній пресі;</a:t>
            </a:r>
          </a:p>
          <a:p>
            <a:pPr>
              <a:buNone/>
            </a:pPr>
            <a:r>
              <a:rPr lang="uk-UA" sz="6200" dirty="0" smtClean="0"/>
              <a:t>♦ передача комерційних та виробничих пропозицій в усі області України і більше ста регіонів Росії, Білорусі, Молдови та інших країн;</a:t>
            </a:r>
          </a:p>
          <a:p>
            <a:pPr>
              <a:buNone/>
            </a:pPr>
            <a:r>
              <a:rPr lang="uk-UA" sz="6200" dirty="0" smtClean="0"/>
              <a:t>♦ прямий зв'язок "виробник-покупець" без посередників, . точні адреси та відомості про товар;</a:t>
            </a:r>
          </a:p>
          <a:p>
            <a:pPr>
              <a:buNone/>
            </a:pPr>
            <a:r>
              <a:rPr lang="uk-UA" sz="6200" dirty="0" smtClean="0"/>
              <a:t>♦ доступ до баз даних мереж міжрегіонального міжгалузевого обміну комерційною інформацією (</a:t>
            </a:r>
            <a:r>
              <a:rPr lang="en-US" sz="6200" dirty="0" err="1" smtClean="0"/>
              <a:t>Relcom</a:t>
            </a:r>
            <a:r>
              <a:rPr lang="en-US" sz="6200" dirty="0" smtClean="0"/>
              <a:t> </a:t>
            </a:r>
            <a:r>
              <a:rPr lang="uk-UA" sz="6200" dirty="0" smtClean="0"/>
              <a:t>та інші);</a:t>
            </a:r>
          </a:p>
          <a:p>
            <a:pPr>
              <a:buNone/>
            </a:pPr>
            <a:r>
              <a:rPr lang="uk-UA" sz="6200" dirty="0" smtClean="0"/>
              <a:t>♦ доступ до баз даних законодавчої та нормативної інформації України;</a:t>
            </a:r>
          </a:p>
          <a:p>
            <a:pPr>
              <a:buNone/>
            </a:pPr>
            <a:r>
              <a:rPr lang="uk-UA" sz="6200" dirty="0" smtClean="0"/>
              <a:t>♦ режим електронної пошти;</a:t>
            </a:r>
          </a:p>
          <a:p>
            <a:pPr>
              <a:buNone/>
            </a:pPr>
            <a:r>
              <a:rPr lang="uk-UA" sz="6200" dirty="0" smtClean="0"/>
              <a:t>♦ реклама розробок, продукції та послуг через абонентів комп'ютерної мережі.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dirty="0" smtClean="0"/>
              <a:t/>
            </a:r>
            <a:br>
              <a:rPr lang="vi-VN" dirty="0" smtClean="0"/>
            </a:br>
            <a:r>
              <a:rPr lang="uk-UA" i="1" dirty="0" smtClean="0">
                <a:solidFill>
                  <a:srgbClr val="002060"/>
                </a:solidFill>
              </a:rPr>
              <a:t>Сутність ринку інформації </a:t>
            </a:r>
            <a:endParaRPr lang="uk-UA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vi-VN" dirty="0" smtClean="0"/>
              <a:t/>
            </a:r>
            <a:br>
              <a:rPr lang="vi-VN" dirty="0" smtClean="0"/>
            </a:br>
            <a:r>
              <a:rPr lang="uk-UA" dirty="0" smtClean="0"/>
              <a:t>Особлива роль в інтелектуалізації суспільного життя належить інформаційному ринку - "</a:t>
            </a:r>
            <a:r>
              <a:rPr lang="uk-UA" dirty="0" err="1" smtClean="0"/>
              <a:t>ринку</a:t>
            </a:r>
            <a:r>
              <a:rPr lang="uk-UA" dirty="0" smtClean="0"/>
              <a:t> знаків", котрий у розвинутих країнах за величиною обороту випередив "ринок речей" (сировини, споживчих товарів). Річ у тім, що сумарний обсяг використаних у суспільстві знань (на відміну від використаних речей) зростає в прогресії пропорційно їх купівлі-продажу. Скажімо, після обміну яблуками у партнерів залишається по яблуку; після обміну ідеями у кожного з них є вже дві ідеї. Ця істина, своєчасно усвідомлена і оцінена японцями, лягла в основу їх відомого "чуда" - технологічного злету країни. Особливість сучасного етапу світового ринку полягає в тому, що інтенсивність і масштаби розвитку інформаційного ринку (обміну знаннями, продуктами творчої праці) </a:t>
            </a:r>
            <a:r>
              <a:rPr lang="uk-UA" dirty="0" err="1" smtClean="0"/>
              <a:t>вирішально</a:t>
            </a:r>
            <a:r>
              <a:rPr lang="uk-UA" dirty="0" smtClean="0"/>
              <a:t> визначає інтелектуальне піднесення націй і народів. Але такий ринок потребує розвинутих, тонко діючих структур і механізмів (юридичних основ, ціноутворення, кредитних і податкових важелів, інформаційного маркетингу і т.д.).</a:t>
            </a: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144</TotalTime>
  <Words>950</Words>
  <Application>Microsoft Office PowerPoint</Application>
  <PresentationFormat>Экран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Официальная</vt:lpstr>
      <vt:lpstr>Ринок інформації</vt:lpstr>
      <vt:lpstr>Інформаційний ринок</vt:lpstr>
      <vt:lpstr>Ринок інформації</vt:lpstr>
      <vt:lpstr>Слайд 4</vt:lpstr>
      <vt:lpstr>Особливості ринку інформації</vt:lpstr>
      <vt:lpstr>Сучасний ринок інформації</vt:lpstr>
      <vt:lpstr>Слайд 7</vt:lpstr>
      <vt:lpstr>Послуги інформаційних фірм</vt:lpstr>
      <vt:lpstr> Сутність ринку інформації </vt:lpstr>
      <vt:lpstr>Слайд 10</vt:lpstr>
      <vt:lpstr>Інформаційний ринок в Україні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Yurka</dc:creator>
  <cp:lastModifiedBy>Yurka</cp:lastModifiedBy>
  <cp:revision>18</cp:revision>
  <dcterms:created xsi:type="dcterms:W3CDTF">2014-02-04T16:29:28Z</dcterms:created>
  <dcterms:modified xsi:type="dcterms:W3CDTF">2014-03-11T20:15:28Z</dcterms:modified>
</cp:coreProperties>
</file>