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ictionary.reference.com/browse/hemoglobin" TargetMode="External"/><Relationship Id="rId3" Type="http://schemas.openxmlformats.org/officeDocument/2006/relationships/hyperlink" Target="http://www.memidex.com/arthropods" TargetMode="External"/><Relationship Id="rId7" Type="http://schemas.openxmlformats.org/officeDocument/2006/relationships/hyperlink" Target="http://www.thefreedictionary.com/carnivore" TargetMode="External"/><Relationship Id="rId2" Type="http://schemas.openxmlformats.org/officeDocument/2006/relationships/hyperlink" Target="http://www.thefreedictionary.com/arthro-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crabblefinder.com/starts-with/carne/" TargetMode="External"/><Relationship Id="rId5" Type="http://schemas.openxmlformats.org/officeDocument/2006/relationships/hyperlink" Target="http://www.morewords.com/word/biolysis/" TargetMode="External"/><Relationship Id="rId10" Type="http://schemas.openxmlformats.org/officeDocument/2006/relationships/hyperlink" Target="http://www.thefreedictionary.com/hyperacidity" TargetMode="External"/><Relationship Id="rId4" Type="http://schemas.openxmlformats.org/officeDocument/2006/relationships/hyperlink" Target="http://www.thefreedictionary.com/biquadratic+equation" TargetMode="External"/><Relationship Id="rId9" Type="http://schemas.openxmlformats.org/officeDocument/2006/relationships/hyperlink" Target="http://www.thefreedictionary.com/hyperactiv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28794" y="642918"/>
            <a:ext cx="60007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Root Words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4754" name="Picture 2" descr="http://t1.gstatic.com/images?q=tbn:ANd9GcQGargok8ET7YdWSO5PdQNQUcb_OHkWMsXC-aIA27toOZ4Xj2Vvx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03082">
            <a:off x="4879656" y="3297810"/>
            <a:ext cx="4101055" cy="3071834"/>
          </a:xfrm>
          <a:prstGeom prst="roundRect">
            <a:avLst>
              <a:gd name="adj" fmla="val 1591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1357290" y="2000240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Erica Nelson, </a:t>
            </a:r>
            <a:r>
              <a:rPr lang="en-US" sz="2000" b="1" dirty="0" err="1" smtClean="0"/>
              <a:t>Pavlo</a:t>
            </a:r>
            <a:r>
              <a:rPr lang="en-US" sz="2000" b="1" dirty="0" smtClean="0"/>
              <a:t> </a:t>
            </a:r>
            <a:r>
              <a:rPr lang="en-US" sz="2000" b="1" dirty="0" smtClean="0"/>
              <a:t>Wert Cody Houghton, Nikki Wert   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8" name="Picture 8" descr="http://www.ucmp.berkeley.edu/arthropoda/arachnida/tarant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56172">
            <a:off x="5804330" y="2604893"/>
            <a:ext cx="2868370" cy="2243130"/>
          </a:xfrm>
          <a:prstGeom prst="rect">
            <a:avLst/>
          </a:prstGeom>
          <a:noFill/>
        </p:spPr>
      </p:pic>
      <p:pic>
        <p:nvPicPr>
          <p:cNvPr id="76802" name="Picture 2" descr="http://www.dikul.net/files/images/wiki/artropatij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02630">
            <a:off x="190107" y="3168755"/>
            <a:ext cx="3499137" cy="349913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071538" y="0"/>
            <a:ext cx="6641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Arthro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-”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3240" y="785794"/>
            <a:ext cx="3143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u="sng" dirty="0" smtClean="0">
                <a:solidFill>
                  <a:srgbClr val="FF0000"/>
                </a:solidFill>
              </a:rPr>
              <a:t>Indicating</a:t>
            </a:r>
            <a:r>
              <a:rPr lang="en-US" sz="2500" b="1" i="1" dirty="0" smtClean="0">
                <a:solidFill>
                  <a:srgbClr val="FF0000"/>
                </a:solidFill>
              </a:rPr>
              <a:t> </a:t>
            </a:r>
            <a:r>
              <a:rPr lang="en-US" sz="2500" b="1" i="1" u="sng" dirty="0" smtClean="0">
                <a:solidFill>
                  <a:srgbClr val="FF0000"/>
                </a:solidFill>
              </a:rPr>
              <a:t>a joint</a:t>
            </a:r>
            <a:endParaRPr lang="ru-RU" sz="2500" b="1" i="1" u="sng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142984"/>
            <a:ext cx="223009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Examples:</a:t>
            </a:r>
            <a:endParaRPr lang="ru-RU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714488"/>
            <a:ext cx="67151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Arthro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pod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- a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invertebrate having jointed limbs and a segmented body with an exoskeleton made of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chitin.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428868"/>
            <a:ext cx="4249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Arthro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pathy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- any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joint disease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6804" name="AutoShape 4" descr="data:image/jpeg;base64,/9j/4AAQSkZJRgABAQAAAQABAAD/2wCEAAkGBxQTEhQUExQWFhUXGSAYGBgYGRoYIRwdHBoaGB4fGxocHCggHhslHxwaIjEhJSorLi4uHh8zODMsNygtLiwBCgoKDg0OGBAQGiwkHyQsLCwsLCwsLCwsLCwsLCwsLCwsLCwsLCwsLCwsLCwsLCwsLCwsLCwsLCwsLCwsLCwsLP/AABEIAMYA/gMBIgACEQEDEQH/xAAbAAACAgMBAAAAAAAAAAAAAAAEBQMGAAIHAf/EAD4QAAIBAwMDAgQCCQIFBQEBAAECEQMSIQAEMQUiQRNRBjJhcUKBBxQjUpGhscHRYvAVM3KC4RdDU6LxJBb/xAAYAQADAQEAAAAAAAAAAAAAAAAAAQIDBP/EACIRAAICAgICAwEBAAAAAAAAAAABAhEhMQMSQVETIjJhcf/aAAwDAQACEQMRAD8A4zsfTzeJ9sn+x0z/AOHU2UMqwD9T/nSWl50Vt6zYAOPbVoaNv1MX2xj89bvSpAQVM/c6cVyCJ8+wH99Lbl7pETp0h0Q0NipUNzcYAniNSbrZIuQJWM5OtQwVlzKgz/HUno3uwBJHgTopABuiSCFMe06m/wCHqQGkQfGiX2oK4mdaUduUydFDoBSgOOdFbfpynJB1OvJPuONS7evPOM6KQUaJ0yn+7/M/51JS6VS/EpH5nR9JB4IJ1CQS6iMA8e8+Bp0goXp01GmBxjk++oavTPbH+8atnTOkircykhVZQTH7xMj6mBo1+lrSkkXFQXccwFW8ifBAwT41DcUUoWUqt0kJE/nJInUVLppvgof58eM6vNCmCzKfSqgdpEiQwUsQI4iIifc6KPT6VSnIPLAAjxzg+/AH1zOl2QLjvRRl6UhIAU/XJ1pvemrTIDIR+Z1a938PWC8EiGIYAkYDEA54kFT7Tj7Kt/tjc1+SPJPP++PyOqTT0JxoUVenJZIGZ9z/AD1GuySPlj6yf6aZmAIWROSOdR/rAEE+ecf206QqFFakgMBZ/M6K220ptypH5n/OpEo5JgmTg6MqUQDDcjg6KCiNelUsdp+uT/nXj9Kp+FP8TqF92y1Y5E8anHU7sAZjRSDAFX2Chotx7ydQ1doo4znRlpxcZk6zdWhSAfH8c6KQUgVtmsyOPY63/VabLKrH5n/OvdobhE5HGiqS2gk4GikGAHb7AGZE+2dQDbCD7jxpnUBUi37/AG1r+q5u8/8A7p0hULEpr5n7ahrATjRNUwSPM6HreNS0JhXTNqGMt8swY+2mh2CqogZM50P0Q/s3+jD+mnG3rh8MpMaa0UhfUujGCvE6HAWGZybvYDnR3XaoAtTiZH0OkdSqWaTzxjTsTPBV7pIn6a3NZlJPBI0Vt9iJaeAOR763/URPJONAG3Ttwz9sSffR77ZAoyTjj2Pvpftd6FCgrEeRg8+dEbveKCP4++gaAt0CCcnONb7cn8QBAGpmZXAukLzPnU5p06nbSuCgCSfOkxonpKoAZcEiRoza9LeszVVhQiOZ57rLU9uWIP8A2k6GTA4EKP6a6J0jotu1e2fWUAMAAZKlUgZ5lufMRqZypDSsyh05aNAKFAKG4zIOGEE4gkq4BMnz76qu7qwKrXwtQV3X/oDhgM8QrARHuNNPi3eerdVQlQQhqIDgAtbjunhhjxaNV7qFYLSIYlhTeoCAfwuTeoMTyRz4XjWSRo34JtxSp0a0nyTVXJk+m9WmRxAlSSY+nkai6bujRaqlOQq1lWSxYCWJ4bwSin++l/Uy77kKcyjBRdH4GQ58TAb6zoTZVS1Wmn/yulykR72x91YHxE/TVkp0dP6V1BSwFRUYu0EEAiDSqKJPsTAI9zPjUvxd0NK1M1QLcm7H+lImTHnx+fGqftnqMx9OAtpUNMwWr10B+4RHP/aNXzo3WKR9REYut4K3DwWwJ4iKTwfrOsmmnaLtSRyepRwSP3QRnkHQQQmQ0qTx51bvjbpy7ap+zEJJRV5NtMsDMCDmcj21WlMi7MTMj+2umLtWZMzZGwdxz7HWvURKyCZ99TMBbIyfroHZKCHuYkexMe2mIzp5NpLczyc/w0NtdyFZxA7pz7aaiirIbTB8Kf8AOl9HpfBZufbQI2ohgO4TnzrKIDEmB7RqQKPUtmMQNb0NvDkAgx4GgAZKKhicqR7akUM6sCMeDqZqEhhwf460VWCdp49/P00wNaW3KjvPj30c9NQinP1OgXeFllyfz1vSrELLQR7HzoAFqUixmBHg6Xb35tPdwsIWWMeNI94ZIPvqZaExr8Pp2OfN39tNdvuVUNMccar3SaribRPk/wBNHUwLRcO7MzoWhozdMzAmR5x99KlTR6U8kkjOs3GFgDTAzbsUJXMHOmGyoDuLE540DtEgGeT4IiNH0QVLEZHj6fbTAXVKJqMxLRkx9dRfqFRrTGOP/wB0y/WKZtAkHyeM6Yoy06Rp3BnaCT7D/P8AnUsdCr9SNgDzIn/xo3b0AAAupHNw1JTWB9dDY0ifY0RU7Wm0DIHJyB/MsB+erB1DrDJIUh1qUZ8kmadwb/uqU0MjyToH4apr6s3EAoQcSGB5BI4PBHGbfrrKtUoKbKJqUKjKzKJuU2OBI5AdLQP9anA1lPLKRLu9oFFOiSGatTrAEsAAzklXOZCipTBBiILfbVbGxndVUILiqwqgleQ5JkD/AL1XHnGnPVNqWam1V+xC6sV87dnYhxj8AqElOSAx/CYX9Prmi+T3wyDkAYFjAg+KyLK8SJ86QOhH06r6m424YmP2a4jwqofzgf00x6TuKSPSqvJpglnUclUDBYnwaYCYMd40JvtoFdqysqAl3VFukCA3JEAd1sTcPbR2xpiKtouSm6opPDdw7REnkcAGQv202Shsu7//AJ4803pVIAHzCjuqhM+wq1jjiPy096VUVbmabBAEcFaKhFY+czUHgGRzpBudo1OiahJZqnYABaQQ+JBEybHCx+FDPI0duaVr1FkECnToMVyJ9NWrFW4tWs1NY8lhqXk1jgb9dUttTVqQ3aZIH4TH0juYkAe5b2xQdmtyst1rTGfp99XqvXQ7SsWBbhrJWFhZpySZNqxPMmoT+E6oSC7vAAnJn+s604tGc9kpphDYTMAXah3NJSZ4A869q11aebok/lqFGFUAHOtST3uuyBkYjU1NwZDCT9Maj3+4tKm3A8DQ4cMbgYPldArJatC5pKGPDeNT09oFGBDHzoyrVUpaoPt+eldVW/ExW3BHtoAL223hYdhcMz/QaABls+M6m22+S/LY4zrZ6almECI+8/npDB6taSPrxrSsxA4PvqHcUirQCYHA/wAaZV6PHBgYM6YAVGpchGQefpoHqVOLPeDp/t9rLducSZ40l65hlH3/ALamWiXo26RUZVaBMkDTVlBHHGguhVbaVTAJnB/IY0SamBJ5H56I6GtEZpgC+MHnWtNlfHA/86JeAImRnHPtrUQqGBx4Hn/zqhkIQ3MJOOCdbjc5IxPn/wAalZhYWIz598jSlTB4BnMnxoEFVtmAbpMH6efpo2ipkg5xqIVyySD+LKx/MamqqxWRE4BEaQwhEju8HiP763SSSPfGhtjSKpDT/H+2mdKoAsmJGOM/w1LKTPejvawmQpxgx/vGM+D7623G9AqKHdoOHW4y4hVyfNSAQCIN1IDUOyDXBgARwQY/v/vGguo7csBSBlWYvSkhWpvaLkLH8PaABPP2J1DQ7CNjvGFV0UsxpksCeCFFS4uD+Fg5YiJww8Yi3DAWMRC1H4b8IqpgiYIEi676ToPbIXobtiT6oCvEGWCl0cj7BwSPYN7a3+I6YWtT9Ni9F6dJkuuNqinYVaeChuH5g+dKhORnqoVqeoCC1OoVEyoqqySFyWtNvk+dFdP3w9EISqr3VRNwmorsE48kV/4AffSevvPUJZgBYrklAFklQgOREXAE/cxBg6Y9FpBq+wVijXPLhh8qhglr/wCm2lP2Y6GhJ5Jd1uYs9QkK1T5VM4QvIUcfNyf9be+mdG9alrMLe6q0zC3QDbBIJvZhHNtMn7KqFEbg0mCsAC3apANpamByYBYF2J9rjwuJhQDhRLKGgvgyPmkEiYuZqpAkAAiYkaRdlmO8D7c3imobvcr3QrMHPAycWqObV/1aq/oCSSSBEhfaT/bTlh+wEKQWAZhcreRAB8AALgexOkr0iVF3nMk+PbWnGTJ5Nf1c3QByP5az9UWnPg8AHTDp1IinM/7/ANjQNemz1GVgUVRJPkfeeDg45+mdXZAlr1TeLsgal6dRPqEwCD/fRFXbB1JCsAvJ+Yx+XLH+GpOjgKC0G0YHn7T/AONAUFeiVVjI5znQdVJm44I/jo6rTYKZUQfY+DpXua4VlQAz9f7aAYL/AMOmYPHvplt6yhQluQPuZ15WAJi7BHP5agp0zEjnQFElYEtJGBmdbmhIwcx76koyBaedDVa4E4z7DTGYikSJ4GdK+rVFYqRzmf5aPpVSTxk86W9UpwRAgZ1MtCegrpHyN9WjP2GikUXTM/TxoHpdEOpBJGf7ab7XbAGGJgDkfUaFoFo1QqG7Yu16aTwDI9/568FAk3/hzn/OprWwoj7niNMo1q0WUZwT4IIx+evaDKJ7AxjA1JXrBUKkACfmGT76ipvNpkZHafBHHOPPv50CIaQGT8onAONMKe1Zfn7YH4vbP+J1K20pgMS5AzHEeOR/j2OiTuuzFMODAEm4ERhkg3KYHBH9dS36KI1o2SQJI5jIj3B8Rjj3+mtadQlixAgc/wBNZR6pAQZFp+hu+YZ/JuPoNSbmkGEoe20iB7gLGPrBOkACtYgg5idEbuMxgmAzNc1kSUqKADIjtZSDIGIMa86dt4BLZHgEef6fx1Fu9tUKm2TjHGPzPGm1YgJKxWqZKoC2GggC4G1gR+Ag2/8AS2edD7zqLuFUkH0kKcAQAzKOByAwHsQiDwIhbcXMUqg9pa4iA0YDgePFwHEjGMagr7uWZsdy2tAxzyB7GAf4+NRQrJ9xQmmpUSWS4sDz+2qrkT5hfHgHzqKmBcnfEggt7YIP38/y1B+sGAJJAW0A+BdeQPbuk/nr17lKz4N3jkhST+eDpisZbDdgKisWsBZmKkXBY9O1JxJUkeYuHtp3s19QWo5I7Q7Ko5hRaBAmT8s/uLOWzV9vX774BMyAeJycj2B7s+2rZ0en6dIO0ALlMlQSRILOSJJukgEePAjUtFpjH4gW0IlMAAnIGeBkFickQJK4yMnOq8lIliAcSZnMRJP9DrTqvViXBkkmZYfLjwgEAKIOAAOOdbdPQsbgcEGZMYgr/E3fxGtUqQm8jStuhTdQMARII8mRj6cE/nnWVOpoF7wrF2Jct8xOASwgyW7mz4n6aS7nqILXYfMxmCYIB5m0Y+5+mo9rtWbuYyCZHPcYBM4wokYHvqQLOoLowQqbu2mFCgFYmSRMGc4AP1AxpKvSKqUiChuUngyABnOmPQQVm0oUZokSpLRxTDZKqBlogY51N1zZkgVF54LXMtxA5tZrY+0SP4aXamOrFFHdE02mAYzpZXpwqusluNb0axBIYXXCB6YuAP3/AMSNR1t/gqMNweD/AE1pgg0FZj2t99EILJk8jGhBWIDXgz4P9NSbPclzGAfc6Bk5czyAPxa9qVVPkYxOpKTQSDBjmPOsrVORaBPmNMQLUSwlgOeM6E6zTIWk04YEj+WtqhbBIJA8++h+puxtuwBMD6amWhMJ6JUgH3nH8NNNtWvLEyDGAf4aT9NQlCBHzf20fTm4+8ceD9joWhrQwpETjInP89T1KWMAyPA+p0q2zsJUnHI+mnvSKP6w0ZUAQz2yFzAuJUjJxx+ehuikrB6O171WoD5z8g+kNlbo/eWDp90rohKvlXAMn9myFcGJBAUg/wClo58xpp03aWj9nXeq+AooqokGYPqWxH0j++iGgsVdVqSZhu232utqcn2hszrCU/RtHj9lX65VKQwvURjDRIAkAsFDDnBlsTd4KunuEqGZUs3c1qjLCPaLDBIIGJMjzpz11TK7da1NGkArK0xD5yASSRzLe4jGkO16PUQqu5pChJEVPWSkwLeTTqMSyxPCg4GfGmmRLDo33m1DKSoiBnJMZHJ8cjPtHM616fXsa1/lKAzBgHC930wc6cf8ProZpp6tJQ0MCO3GCSFUZk9sxnjA0neolVyZCkeM4IMQYOPv5jVqViaoaKW7gYBjj8zmfaRII8ah9UyY4XmfB15TqMFkyUjJItGVgEGOYMgA59tQ7OkzusKbqplVkE5aDAAkifMaafsTQo60hw0DvJOJwff6Fh44xIzOlDJgH3wcHH566NW6GpokVKlN6ha39XpAufOWfAUqZkAET50R0L4F25MbkkSYK3CRAnBRR3HMSdQ5pB8cmcxUQRMH7H6Tz/XXq0zBwTHJAwJ9/wA9dz2/wL0x6tnoFVUAmalTJ7VILXETkMePm/hH1D9GO2pBgtAsSTaxdySeQFW6BjBkHS+VB8b0cZ2VH3HzYn/H/j+k6svUN61RVUALTUmAAecSZOTPufcxGrRtPh7b0oV6DqTE1TUW4BvBWApWfqONR7r4Z/ZMy1aVRQMVEmR3KflJABPH0z9NNTRXRrBWdp0wOYCyDkfTx/n+Ggd3Utb06QkxDFZyWE4nEZE/TXvXd66s1L/lBYuyCTiOVmeTwYzoradIb02Rj6dUkXIUYsF+b9oZ7Pwwv1441TkSo26A1Rnd3d7yzi5gIuYyxtwO2JPgHP00y3FxQ3k0xBmYnyZhiPLAA/Ufk82HSkAOXABNMVRUpuCbTJULTFoA5DGedU74j6fVVyXdHHm25SIxlHAbxzkGDBxhKVjknHwMul/EFKlWDEM1NFK01ZgYWZEkCZky1vMHJxp/suuUnVbHLE/OQpJBC8sWjknkfkNc4O3i0jMi72j8/P1Ix4012VYU1CqEvvBuBN0RBUEEGOZx+ek0hRk7Lxu+jIy1XauqI2bjRgSMQarmo/5AKPP01z6t00q7FKlNgCYgiT9QIj+mrr0HrFWiVZQ7KvCklTbdAKlbSR3DzBODnBz4nX1FqVQ1xNtS0CSQ7HuDID57TeBBMBjxoixyiUrbJcGByc/x1rsEfKkYPuNMKWyYG5gVHswK/wAZ1L6JaYPjgeNbEUB1aDKSUInyNTUaRxPPJ17TUgjI+/8Av+GvKVImBMnTAi31cgxHnI0l3/4T7zp0NvljP8dJd+MgffUyE9B/RFlSIyX5/IaY0V/Cx49jkfedA9BZrCv4bwSfaBqw0abFgofJ+UCYj/f8frqLNILB5tOkLWaL3B5wpyPqYlfyDTqzdK6K6uhLt6YMEVIlPqFBuyP+mTEzxrOh0qgiWKMuINAD3/G8Cfpk6g322SvVCLcAgvqOQqnIkLaeLoJOAIEzxrNydmqj5Gd4qBTFqGSFYCkAOf2hYXEwJmVTwJka8YdqU6cg1TbTLqAWIGfTp2iQoIJepIEkeMbPWq00QGmKpyZeqUKi6YMKXIMg91p+2IjbcX0aj1DVRmfKsFCk2kgA33kCSZknLTMTqCv8Bd1tqVQtczLt1AarWasVBfPYwVbic4UupNxI5nRtTag9wpUaa8qjE00UQJaLjLk8IPzPOjvh/b06rL6RlUCoVMlvxTazKBgwOyAcnBOiTRa1VCMJkkOSpzbILHliTJuJmDzGhsIqnYj3FFg3bIKn/m9j4E5AKFUA9/qMiQTT/jHaimVdiby5UhmLPaFnOeIZTBEgtEiNXbqRVDTU5Y9wRZt7cXVOStJQR8zCSGOJnXMOqdXavuEd2JVLEWAMIlqzBHJAuMjk6qCJ5ZKqLbs9irejRVmqK1FTVWKZCNUCtCdl1yyASZkiD5h50npFI1UoqGqsxiAVUSohVLKIFOO5is8kA4OgNpsqFM306qV2Y+mVpqYp02tZaj4mQsG9ozeOeIOu7ypt6z7Xa99WqbLlmXV0B7GjgmRjwPrOhhGqth/WOsehUdNuKSlWKNUQ4BBttplswpHJnn+FdXqO6qtLF0pwWFxapJAxiDkjEkAZz7GNNzT2pQtFbc/ukXU0yABaMzgj3I++rBsesbbe1l9WslFz2LTalVcGozYEi0KCZmZ5GhIJPGWS/C3WNyjFvUe+oTaWUvCghz6oGDCzKrlT2wBxauk/ElQl6deCVAjhbpgyqemhHIMG7jBPmq/raH1v1laG1XbwKjzV3DVHutAVJQwYnM4599bdX+OdlVWmEDsALHRlKqyLwQYZlOAIB/qdJqxJxL9sfTr1rHCrVPcARcHEd2PwsJHHPP2Q9b6RTWobR6ZaSUJDKHE5APj75kwNVvddRCha+zao+3C3MJlqDExyhmZmQfBXxpnu+pnfUTVaFqemZYSFuU2ck/NDY+4+mpSo1jv+FM6ztF22927EsaZqAXOoU5gHA5tk5PkedNtogpg0qgZ2pgi8XCottrQGVe4AMrFWBwzEewk+Oeo7OrsjS9V03FAgLTtEOxKhpNskASRBAH1nHvSmWvRorUYTSoUGktHbNRieQRb/AMuRMSOONX4Mk6k0N6ZNoBY2xLVKYAMXD5qYEQpBEwI8jU+52tRqbrQqAOrBouq9y/KTatTt8GbBPgjB1r0vbNcsqPUUKTaxUk9xDqZh0K8HuyGBOM2entRVAEeZqkqCFMHuEGAfJHEkccai6NZNNHAuq1KqVmNZStTyCWungFvUJfgYnxB+uj+hM7EOlMFabXMVMt25tyJgjwOfyx0Prfw1RrVBVYlXCFIKU19QgNFQBe8A+1rGcCOCoHQbAhvp2ingOEU57jCsqsGyclZxHIjWnZUYRi7ye7ajSq3S4R1JPpqbmljcUuNQdwI5YmJYQcalqbhQp25IlpL4DVA/bIHb2lj3FSpHPPghWIhQxqLaALi6tAzj1O1/yyODGp93QY5zWpL3FTSphk+xgNgSZnIk/TU2auBTt90FUU1XaqncQLgGE5gsi01qKuD3WkYidJ6NBllrwfeLuPzUfz1fOq9O4aZEAyKhA4n8CsDPt/jVY6ps83jMjmQQIwbiJH5yD9NbQmYyhQo3lZREzrEaD2yQffxrKlC8e8HUiAE8R/PWlkdWQ7inza2lHU1Atg5zP8tWHdIckKADjH2GkPV0gj/ftqWxSToYfDZ7KiyO45GMj+urNstseFgI0CFLqT7yQrYz4Oqr8O7wJKkJlgZfAiI58at3QNj69UlizLHCKHn3BkwqCMueJ1kzXjqkWEbj0qM0lp+1MU29VyZAAUG6WJ8kD38aj2u3KEliL7RfUfuLOeSS0SoeAoAyFJj393dYuwF6koxUTU+hubIItUCQoiBBJ7lkza0lpXF1LwqgXKrqGJAUQCM3OkmPwR4MQbUZsK4C3AKVYkkuwXHzTEr84DkZ4AkedFbirUFKoZREfgU5em2A3zdsmSeC3HOvNorubqPfDKUuUUl/Zq4HyK0iHBtAGVgkA6zqVRw6l1DAgwS1ziOAgJlEI+aAM2zGpGss8Tp1NqdOhUWUUBi1jQo7bAAxUqxgYDHk5OiE31RQadRTV9JTURiSbLbQQTkipLjB8HkeZk23p02AuNSWQwYJqYglsG5RJn/qE+yDd9TVHqoWYo1Fi+BkF2YzxNwR54wq+YGhZCTSOb9c6nVqksxj1Bcx7ZqSxMkCSq4ACzkIpM86UDTj4j2pWoe20DtCgk2D8CfeASYnyfOo+jdBqbgO4BWlTj1HgtAOSFA+ZwoZrZGByNdGEcTtsunwz8RdPoUaRfb1Er+nJqisSPUAsu9OYW6P7HWu339LcVzvFp1A1JFWkoYUx6ksS8gfWQOAScjGkFf4aqUiGoVVcqS0OpouGQBoteRdmQsyY41Z+hFW27VWY32MzPMs7sLiSeSFxAAEeZMDWcq2jeCemC/8DWJekmYZgCzFi0mZJmCQZyeBHOk3WelIAGpmHVu0LAFoysHyfqJP3jN7qlvmZgUcAqPT8KBVOZDqQgYBfdxxnXmw6dTDGq6gJSD+koARiwyHa2cgEiZ9vbS7UU4p4Od9X3L7iq/qAqwcGqMA3RaTn8+PfTQdEpFFYLNpPapJLqxLKQx/CQWE5M24HGq5tdwWq1GJJLgtkwT+KTP4on8zq99H2s0qSpataxqrvPIWs6KSIPB9OCORkc5p4JjUnkA6WgoVLaZKpUUFgSSGKKSZHB5LAeBxxrN38Rrtk/U3pCotEhlYx3Egu0nMgs0gEQMYxp7udoKrLAgkIREGSIY4YwTM4iJMY81D4m6d6lel6ZDer2AntAYRgkwBzHt2GNSqey5fWOBP8RdbbdVL2AGScADnjUPTuqvSdGEGxSkcSrEsR5xJJ400/wCAUhg1WqGbWhbBfnCFjc483ELPtxIvVPhutR8XrAIK8wfNnzR9Y/hrS1o53Gey1fBnxFTCekQQabH0qbMGLU2hhTDds21Lm8GGwfBv2y6k7tbVlaYW5aJLKFUSIcxJJEROQGEjXL/g7aqtQORDU19QEiQWBAGRPaJn7qDjXTOq1RVaq9KoA8u9OPxArRrWt/qw0AHIM+SNZSWTeGshu429LcRUZKZdRALHNNpuIkAxnMfYzzpfuenBiWYvUXxSdlCJzhQqCCpjuyTOTHOl963hQrYawE5nBXzhWBAMcjiDpns64qWAWCIPMTaflZMAOCZlQ3A+4i6NHHBWq+3VAENN6YK9kQy/vG0O5lgo+W4jtwMBlZ9O2QFrh1R1JZH71CyJySuMkgplfYnU/wASdHlYpU0N8KgqKGVCAACqwwkk8uwHPPGqpsaFcQasNST/AJahVIBzMPAZVuk8gQIxOq2TF2WKjRBawU/UlWOAUuLHvhbSVTIPcsTEe+qr1bo739iuSvdBQ0wJnhbDUJnJ+UHn66bbjcl6YNKobYAPKFTTJH7OZlIABGJEEDzqXd7ypVpGFAY4a5PUBjz6UkNOIlSfbQsDlG0URqDBrmBUmTBET9gROo2o/bn7abb6kxMP6K+QVRUMfamsj8xpXUoxyQTiInP8QDrZMyohFQljmB9dJOtjK/n/AG0/3dG4jtg+TwdV/rcys+AY/loIn+Sbo9QJTd7UYqwi5Qw+0H89XX4Y6hc6Va0BALggARJHBKA9zEnEiBzBjVJ6NRLKxAmD5449uZ/86tvTKiu6gKrlskKtoQARdFwCziXYHEwBk6UtBDRbOmbd6lOq6GmCqgDuUAFy73AGD6kWkn3Yj8M6mKsA6KFhCwqEqIIyJDODLWsD7TcfI1Tt9Wegr1KbBfTINOP3zaykCTBI9X8m+un3RCNzuJZ2qrUX1Flnzb/7YAMsEZgrHg5m0GdZ15NlPFFgZEIVQGFzXANaIRR+K02U6Z7jBbg8NMjfou0Vbq4VQqxaoYdzwLZML2r3CInjJ1rvC1zM8BSIQsbVQEwQIART5NvtzkHTTa7YGrTp0/8AlgFSPJBtHf8AWORA5T2xDLWEL+oMi02sBN6FEBABF1UU6rwO2RdzwD7DjkPV+tGo0r8rtIPBAplkpyI8Kbv+oz410DrHW0p9Uo03qU/QTa1qDs2O4rVvuPEs4UgcEMPprj6cDW0InLyTtlopdRSyq7rd6ruKNPJYkshZ3bmIhZWGcyJWCddR6d01aNAlqVFRSUMqqIUMbZYwDdUBVQWmflGMhePdA6jRoM1WoheopU0xAIHd3tJMXgfKSCASTBIGu5dMc1Nrt3q3M7vSqVBJebkuAEmFQVHQBZ4Q886Ux8byL950sCj3BmLl6hDqpZatRUNPGcorNA91xGgeqbV6A9CgjmjTBRCSfNQKsMB8xqFR47bSedWMba+o5qJ+MKskw0NUph7ZggMC0jMOBOkG9Ql1KsEZWXcVUblWdMqwPDGpUJ95V8YxCNW6A90gqFQbFVaCM1i4mtVtlfZTFRh5i376q/X+oVKv7NSVtLK1pZhDFjkDwZPPEkTpzu/2WxJIIYxRgtORRpbZeP3VFSOQZOkXUlFGgR3qzCCSYBvhrWHLSBOccZkHVpC7WinopQhiOD9tdI+Ct/KbXutZ79uWAgguajA3TgAUl4gz9tUHd1hbBn/ftp58IblhRenTCtU9daoB5FlGqVaIPYGBDGMBo/FqpKzNfVly3LNeRIVkcouMAMt6kwJiylM+x+xFd6eq1RXDAlnWpYEyyml6b5+jEsp+6ngHVsrV/TqNVrkAoQXGAGQVqVFYBOT+rshOeGb3OqR0vc+huzTYgMatNmcEW/sL2JcexlXP1E8aheS5S0XBumo24dQRT/bOhOJtkqrCMGmTAn6nnGm9XYevSWVF6gWzbK1FksGBDAgjx54kXSF79OqJuQQ0MKr06rDIYM9YqziJK2kZyBbGdXKj09CIftvBuhioebpYzBxiG8fnqGzRvBw/ddQba1mpqARaCsNcpDqpkPADIckY9pzMN/hjq11alTAIp+soK/iUNFMieIkqfoA3udUXcVmIUMSVWbJEYJzjxJEx99eUK7A4YrPkSNbNGCnR3PZh3ppWqiRL+sigFWKshfE9zLUFUeJAIzzozcI4zTVrqeKg4DKgEVEI5aIYEjuHPBGqhtfimH6VTZr6W4pkVSoAYVjXdfUDYg+qbmHkeCY1bvRI29KtQzJStKEmy8ftEWBIpi4kCeD9dYtUbQnYzG5FVVN7DKm5BHPscgg5xBWeY1R99t1obgYCP6rBlq0yivTKkk4HpiQqqQDDFpwcatyUy1zAWJdkkQpuuLFcnIIIgQR2+w0s67Rp7hhYz0vTFtRRcFbtKKWqQTbEEECMCSOQojarRXKVJ9qG+b0zUaGBItMgWknEENB+iA5gaP3GwgesqiSe6mSjq8cqystvcIjGTjzo7a01qLYRdfUdSwZWhwEtIIxcGZ/56Go7pz3qhmz9qox6kgBlkyLSYi4Sty8zplLQr6jtUIFVUBRxIt26UyAfLAGcRHzY/wBMRqsbimVYEg2xkKD9hnxnV86XTvd9vB9Bu6mxuAAaHkFACj5MlYzzd5rNRStUgMTJIxyYkfMPYCMc/TVJmclQi3NEtjP1MyRjSP4j2zJ6dxBBBtxnxz9dWqp0+oeIgflqrfE03ISImf7czrRGU/yBdOrlZ4g8znGrt0lilG91IBuBpjCuUCx6jD5rL1JBmCV4iBQdv504bq7lGor8rAIpbJAJJYg8XOTk+0jzptERlRZ96EYKKpYAsWcXKe5kpgLYQMLxPGGgcaJ6Ju9vSLVqFVmrqpplLHUKGgE3SAZMDxOYB8VxqYZygYybjJJ4Cm2YySQCeQO7mdP+hbMsQpRVp3erxdUqMBhAXcAd30gZk+8NYNo5Zd+m9qAtU9ZqcN3EED072sW8EnhpiIsX31am3gUmsaSjCrTtxdfgmCJBmwR9B7aqPW9zG3ISPkKgL+IRSL2+AttqjH4jOdUr9JG9dK9O2oSUUoRcSFdUpSRnJMoZ+ms0rZfK6VlY+Jt+leu9VGLXsWJM+Qnv7QR+Q0onW1RpMgAfQcD7Sda66DjZsBOMmcQNdv8AhneVNulCluFJchVQU1CmStUksMK5pCmTP3jONcc6FTu3FBe7NRPkMN8w+QzhomD7xrqXTurLuN0K4KsKLilchY91asaQaThl9M1Lf3VNMeSNTM042XDZ7wNWo01VwE2zOC8csyqiizBC2EmCIlY0s67sw7hayG2o6h6yEQyWvm4YDr4BjtqEgt3aO6SU/YPdLrTW+JgmrMGP9NWlUhj4Y5zmD4x6cz0qzbcsrlLmRFLG1S4PpoXWakYZASCZkSQdZLZpL+HJut9aLUtsQbSCxtVpsKkk45BmoQCcdv8ABf1Lq9NqApohL3S1Rgox3dqgSRzzIGALcToHq1cvUYmJBIJCenMYuKT2s0SR7k6C1vRj2Ztdpv8ACm6NPdUyJIMq4BiUIlhP5edJdTbXcshuUwYIMeQREH3GglMvHxJvwf1kLk1Nvtq6nOJWheAPAJIaPv51YvhH4aSs67zc3uzgPSXhbYhWq5lxaUnIHd5hgOZ/roqFfULCKa0pSMquBIPPCj2wONdg/RtQDbSk7FgqzUVAZARHqqhrTlpLEoPJVSAAmYeEaphe/pAN6tQtTKy4VHggKGVg7HCzNtqRBjLZ1FS21xJqmtVhSCrVGuNP0b6lrFjaRcsiRJEEQdHVNiCTTqC0hQhPMXtT9QDJ/ApWYEksdT7eky0hVtF5pPWEyYqlVNhXykdsffWJ0Sao4l8T9BXbbh6SuzoINNyPmQjtJ4g4Zf8AtOkBXXRfi/Z1Hp7au1KwOjYBBCszXFVEk233ss8BwPBmn1emMxxk5nkxmB410JnO4glDfOjUirGaTXU5yFIa/j2uzGuk/CvxjFMIoYqCwFMsZCh6bikG49ODUERlVHGRrmjbMgxIJ9s/b20Vsd023N4Kk5Xk4lSCQY9iRoaTFG0zvj7wx837MXOhBBJILVLT+8TRN4YcyJnQ+52V7IyEw4mnapJUlCVKww4W5SDyBpd8Ab71qKUHRVYolUAsSF/ZLRQDyCy+k5+lWPfTSj27V1YByolR3QtsQJUFlAuKYE8kY1ztUzeMr0IdpUtr2KFVmJYlovDyAcHtEe4k45006YA9Rg62uFAhSALwwUjGGV+0R9FPjA/U1DAH1S0AFA0tAM4u4kTyZwdJ7Hpy1NlWkhNSaguJZCHADLytwwoOBnT2U8IP3nUHamHUMpBJUJAJFJ2SCJBuUrnJmbhHGl27qKR6iqofLq19ncREqYJBbz9fpqDbbsmpahuQhaijIg1aS1DkicyD75PvokghIQXpJHBlSCQwgCVIIImf8aeitqxW22dbQFAJBMx4mZJ9RriRiQcRwNVD45GaXM93P3XV03SoCACVuOGxkkA8wOD5I41TPjemwNGWDTdwIGLRj/fvqo7Ofk0Kul7QOrGcgjGBg+SSRj/caLfo7qFamyOHuBKnChSPmY4zOIzoXp//ACm4ADTd5mB2+8YnAPGdEUU4bKCAVILHIwWBPHBwPrrQhJNId9I6WOCaheQLaU9qiJgSpLEQMSZJJgQTcfhvaKm5YILbFA7iSSTJqEkvJgAAxkk8CNJ/hgIRerWhJFUnv/Dgh4kXd3aountlRnTvoGAIOajmSQLoLEjIP7oB5wSM41lJs6OOKNqKuu5RSQUp06gbyCAqVSp94Hp/edcr3TepTWpChkAWpGLp+VyPf8JPuF99dU+HtlW3NN2CrdVdj3MFUSQQJtbBQIMCMHGknV+lUkFQUUsrDDhG9WQQhAl2UMv1CyD9dEXQuVdmc3I1rGrL1PpISoy1CR6cCQRYQQItcFgTmeZIGhN1sLGzSlbwJmJuWQtobH+59ta2c7gwDpu99Fi4EtawQzFrMLbuMwCce5B8asPwPvmp+sASFChvHzNUpKv59oIPgr9dLq3RwCYaVmAbY98mSPII86Z9B2xoVWN1wPpEdpPy7qg84nAVHyJ+k6G7GouOTqVUIKiOriGptTqA5UmmKEzYCEI9WuPoXkxGmvWGp1ErK+BcyMpRqhDkFQxVR3B0MleZDKJMDXMun9Sakho9wNcNWBYcGpuqaAjOAwUsR9F+unQ6u25rLt2W9KiFaqAWwCzgdrG61v2YNrAqwLT3tdlRqlaOXdb3b1KrF2DlSaYcDLKhIUsT3MYxc3dEA8aAI1ddz8IMtX01pSha1HF5v+UkAETeAw7SVPjOlW5+GagUMqsQWszA7wzKViTkRxrW0Y/Gyu69A0yHSqncwQlUi8xhZmCxOMwTzryhsWuGPAmCPxLItyAZ55407F1ZDtKIYhZCsxgMxAUA+WPga7p8Gbi8JVvb0lp9pcBSxFOkhqPCi6FVQi5EMkw0DXINjsmIHiWAYggYywYeJgHE+Jzrpfwl1b06VVHvFAqVSpcS7vfewtUdoQMYzHcMycRLJpGJYd5VvQATfUJUkWgyaVaowxgBblEg5JwTo74u3Crt3UNazioUIYStlNgXXxgxgwZP30FueobeoUZa9MhsK1jUwpJdiVLDullCc8Tpb8SdQpt1CkjuwprRqrIBK3kOHVoBY5dYgHMYxOsksmjzRSt3tnUUlRQFqG5qYMKtQzdYOFQzcAOL4HGhE2ytT7HKN5JJK/MQbeYnj2Pvqy7uj3xTP7O8dqEAcd1OLublHnIk/TQ9XbOtNgA3m2nUdoU+cC7KwAe7JHB1djqimdcoFZ7QEViAYgnMyp8rxjnOktVWW0VFYA98EFbgeSJ9xrpNPoDkU0qEmblDKy5YJParKpiQMnOY0PtdsUC9xqTPcc9rrxlsgDwZyPMiaUiXCwD4A39RazbhjLVa9Gkc8L6yVarCThUVET6XAeNdNFdAS6w1OpNZSIytUB/biJlT4B5xqibEsGJKtURfUCpJCoWNjPllEQ2IX8a49rB0itXoUrTFSmSVoniw0zWRUgfPCsohhB+sTqJ5HCLQyr0Zp2VSwUi1XzgSQpZQO4QojAMZ50BW2FKujqzUwbWVgGjAFnJK4ggj3+s6z9ce1S5NMM5IVO0LXWXgNd2gqSwUiJVceFKO5AqrbdLkN6gK2kq10VKakOGHblJHB1FFsom0rXrcGAdSrOZxcVFqrjASn6dP/qRvzuVGuRVqIT2yGlScoVDc8ggyZ9tUsbYUq9egAZWoxeoQVuLEsmDmIKR57tWvpdd/VVgoZ1UJypgBYmDAwCVP5e2rkhcf5Ner0yE7H9TygeWZZgMSRx+Lz+WudfH2zNM0O0gFWiQw4IkZxgzxrqvUEAY0VVabYhYE3WK5tdyJPiFPga5r+khGA20sbP2liliwUShNsqImZgTogRy/kB+FukpWouwn1VcYYAJbbmXHeGOcAeNF/wDBQqQxYBRLGc5CgxCWkAhhzGSZxk39HO1VqFaoWZSjwfaGSwFVOC4LEYzDRwdPa20arUKIRdYFYAiVuDDAbAEyIY+T5EapvIoR+oq6NuDRMhqrUwSGKiSg5JtxbILCWPsBjVv6DQ27U2anukHpq4CMtmYEQYGVmMe+lO8qFaQR2Y5Z6gJWGZPcIQDBwBySeBpb1VUC7agR+87nz4XMHHcv8/GpeTaKaRb+j9GI28bhYpmmEphgtS5wDTNynwAe33uM+xc9RoenYVAuWJCLIAuUVAIHyD6qoHEiBoilQG2olPTd/SgME7rjBLCFDOWPjHP7utalKq1OpT29RPWpk06VQ3hFYhVJNsi6ZAECMeNSiG/Ip6l0Pcbijazo14KLefUkwrAopNgBioQwH7vb+LSyv8FkufSU0XLAKrm4raqggVZIFwdjCKcgauG5qI7LUqBXpHJHzAMVYwjue2BMsCBCkRyAxE2vaqs6sFb5UAm3OCJUDz7jjGHZNnHN50qwLTJeVBYlRHaHKktgw0mYBkjJjUnS9vXoMWSkVBaHFqKbmEdgDSVb3grlQSZg9YNQo7YCEkXBQz3YvNtvGRbn5s4xrKFZfn7ACArsysMd0qQ3+ojk+w50dh35OI7vftX3ArlGFP0loN6i2nDq8KskscxP1nEjRnRIp16LMzXiEwB81JYbzBBuOPcDXQ+vfo/2u470jbsVF1RLXB+ZosBAHcQZEDAxjAdL9HRFSmy7rhy6hqINwYAnF5Ajw3gwNO1RKlRYOm7fhbiyNYfUDorMwUMWIUGWiSWY54A1JW6dSqGCizJL9gBBCRkiDaeSRNw8xqcBViiahBVaYBtChSDbdiBBhQUJxI99EGr6vavcDCsZYc3BsmcC2IOM/lqAtlIbpdNKNH1KTR3F2iqqpTYEkBlYkuokdwUN50k3fQhVW+ltzTFFnvcwrVCxQAsCtxhgwWAYBIjzrpA2nZMhWbscOA0oDUJEC0CeZgDwORC3qPRaVUqsWKGkwFJJxYWhrwAZtWDE55GmmO0c72FBqVWkTNxGLgHBDAkFjdaSCog4mQYjGiN0Uak1kl/TY1HYzcSFyOeMg5jIj2DTqvw/uXqEU1JUMQUVUAMBrmKiEQFzKzBYEmBB0l6StX9V3AYMsRTg+CWEg24b5xxxMHJxVlxJttumZmRQAR3VCBNxCj/TAUSBkZPnJ1cN506nVE1VQMQKZLWyWkBWYSY7sT7GIyCK10+mZYg3McfclricDklf/sNXDd7Cuq06lEhiLA1NmEKwkyWYiyFg2kHOMaTKm6FfVdoqBjTGASgFtPhg7QAHZmEkkeJiPOlpp1SAaySexHMhS7gCHZ0UE8r9QBk+NW9unNezWxg0xNrgw2GtuuJ9sg/MRGNRPQLIL2gVAxaVMiCHYm4XSWBMQCJH11NkWU6o9gcJTupk9pkdytAvfGOxfLSAsn21JWCQlQ94cNKooUKxZRK014UTNxMQTA1aN50qmwvcAuAbomc9wQ1CSwA7fbnu0nqfDzmmCpIa2GAphuQxW0hYiCDHABbOBp2VaFnplSaltOo0upXucmAxhQG4AT6ecC6NMNnRL0zte2KiCvto/CyAApbAsLqbrc4ukk51W/Q3albCaLXWkMwQsTI7WqCSsTkEzjJ0o/8A9Puts6FxASHpi1SCVJgi0CJuZCw/eM51VWJtFvO4aGKsw7VckBR8rBGEe3cZj2zpW/X3pk97KQCL8OIz3XPMvAggR9dO0ZKtQ1NsQ1GsnqFgZWkzEGornhbGa4/Q+NOtpsFFMOtJFucyTSC1AQR3E1HAZDAIIxBnS0NzsqXXOmV/1dN56IKqQuWE1EL9pZFhgsimJmbfAGNCbP4oqVXFQwKKllqUKYKBbRfJIVmbJLc5iIzqw/FPwu9Vaj7MGi5OEW5b5SSDGKZkTgSTzMyaBUrPRcOysriPVpN80GwqzD2IM3aapolPJ1OoKdSkyGWBW5kIJBlhUpkQsi0qDkRg4POuX/paoNTegjlSy+oMFvdD8pUBefE/XV6+DN0tgphiWphmVg1vbUhVJkFWgMykEkrHjVQ/TM136m0D5XFwGGj08hpMj+mdKH6J5fyytfCfxrV2KOiU6dQM137S4gGAMKGAmBzz/LRXUP0gVaqhPQoosnFM1EwWLkEh5iTP/wCnWazWtI51JoXv8VuQB6dPAAk3HghpOc8fzOtl+LqnrCs1OmxFuDdHa18fNxPjWazRSH8kvY+ofpb3gJZkpO2IbvQ+0mx1uP3mMxyZLo/pm3KGU222XM/+4eYDcv5gfw17rNCgiezINx+lys4UNtdsVVgyr+0gWxaIv4Ecf21pR/S1XVLTt6DGS1zGoTcZye+CcnJGs1mhxQ+z9hh/TRuMf/y7fta4Zq4NpX/5PY6X1P0rbm2Fo0V7pkXHyrEC5iBLKCfJJOs1mjqgUmEVP0wbmBbQoJBUiA+ApBtALQAQI98nOpv/AFo3RYM2327EEFf+YIInyrgmZ4MjWazR1QdmR7r9Me5qLbU2+3f94kObhMwVLERIBgAcDWmx/S5WpfJtNtkQcPJEHBN2ZJLGfJOvNZo6oXZk/wD60bzAFDbhRItCtGSTxdHt9TGtT+mfeQYpUQSCCwDSSSDce7kRHtn7Rms0uqHbPf8A1n3ZRlahQYmRcfU8z4vjAgflquVPjWpdWKUkRarBiimpaIIYxLEwWEkfXWazTpApyXkk2vx5WpsrCmna10S4kkg5hh7D+GrC/wCmjckMDtdra3Ih8/8A31ms0Ugc5PbIN1+mDdODNCgD2mQGwViCJaJgRPjxGpdt+mXdKINCg+AJY1PAjgPAnkjWazR1QuzPU/TNugoH6vQweQagJzwYfOIE8wOdav8Apl3ZOaFAiB2m85BmZLTPI5wDiNe6zSpB2Zo36YNzKn0KPaLR3VcDE9192YXz4H10J1b9Jr7lLNxstrUXnIcGYgEMHuDCTkHzrNZp9UHZsBofHRpoadPabZUJMr+0KkEBSCt8GQPz8zqar+k/fmoHFS1ZU+nkrCgKRDSYIABz/A6zWaKQ+zDV/SzuRUpuKFABJ7IcgzJGS1wtkxB4Otd9+k81lUVthtKlogFvVuA9gwqAgfTjWazRSE5P2Kem/HFWhUDJTp2KGC02uYAMI+abjBAIJPjS74i6/wDrbhzRp0jLEinIU3EHCzAgADHPnWazQkDk3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806" name="AutoShape 6" descr="data:image/jpeg;base64,/9j/4AAQSkZJRgABAQAAAQABAAD/2wCEAAkGBxQTEhQUExQWFhUXGSAYGBgYGRoYIRwdHBoaGB4fGxocHCggHhslHxwaIjEhJSorLi4uHh8zODMsNygtLiwBCgoKDg0OGBAQGiwkHyQsLCwsLCwsLCwsLCwsLCwsLCwsLCwsLCwsLCwsLCwsLCwsLCwsLCwsLCwsLCwsLCwsLP/AABEIAMYA/gMBIgACEQEDEQH/xAAbAAACAgMBAAAAAAAAAAAAAAAEBQMGAAIHAf/EAD4QAAIBAwMDAgQCCQIFBQEBAAECEQMSIQAEMQUiQRNRBjJhcUKBBxQjUpGhscHRYvAVM3KC4RdDU6LxJBb/xAAYAQADAQEAAAAAAAAAAAAAAAAAAQIDBP/EACIRAAICAgICAwEBAAAAAAAAAAABAhEhMQMSQVETIjJhcf/aAAwDAQACEQMRAD8A4zsfTzeJ9sn+x0z/AOHU2UMqwD9T/nSWl50Vt6zYAOPbVoaNv1MX2xj89bvSpAQVM/c6cVyCJ8+wH99Lbl7pETp0h0Q0NipUNzcYAniNSbrZIuQJWM5OtQwVlzKgz/HUno3uwBJHgTopABuiSCFMe06m/wCHqQGkQfGiX2oK4mdaUduUydFDoBSgOOdFbfpynJB1OvJPuONS7evPOM6KQUaJ0yn+7/M/51JS6VS/EpH5nR9JB4IJ1CQS6iMA8e8+Bp0goXp01GmBxjk++oavTPbH+8atnTOkircykhVZQTH7xMj6mBo1+lrSkkXFQXccwFW8ifBAwT41DcUUoWUqt0kJE/nJInUVLppvgof58eM6vNCmCzKfSqgdpEiQwUsQI4iIifc6KPT6VSnIPLAAjxzg+/AH1zOl2QLjvRRl6UhIAU/XJ1pvemrTIDIR+Z1a938PWC8EiGIYAkYDEA54kFT7Tj7Kt/tjc1+SPJPP++PyOqTT0JxoUVenJZIGZ9z/AD1GuySPlj6yf6aZmAIWROSOdR/rAEE+ecf206QqFFakgMBZ/M6K220ptypH5n/OpEo5JgmTg6MqUQDDcjg6KCiNelUsdp+uT/nXj9Kp+FP8TqF92y1Y5E8anHU7sAZjRSDAFX2Chotx7ydQ1doo4znRlpxcZk6zdWhSAfH8c6KQUgVtmsyOPY63/VabLKrH5n/OvdobhE5HGiqS2gk4GikGAHb7AGZE+2dQDbCD7jxpnUBUi37/AG1r+q5u8/8A7p0hULEpr5n7ahrATjRNUwSPM6HreNS0JhXTNqGMt8swY+2mh2CqogZM50P0Q/s3+jD+mnG3rh8MpMaa0UhfUujGCvE6HAWGZybvYDnR3XaoAtTiZH0OkdSqWaTzxjTsTPBV7pIn6a3NZlJPBI0Vt9iJaeAOR763/URPJONAG3Ttwz9sSffR77ZAoyTjj2Pvpftd6FCgrEeRg8+dEbveKCP4++gaAt0CCcnONb7cn8QBAGpmZXAukLzPnU5p06nbSuCgCSfOkxonpKoAZcEiRoza9LeszVVhQiOZ57rLU9uWIP8A2k6GTA4EKP6a6J0jotu1e2fWUAMAAZKlUgZ5lufMRqZypDSsyh05aNAKFAKG4zIOGEE4gkq4BMnz76qu7qwKrXwtQV3X/oDhgM8QrARHuNNPi3eerdVQlQQhqIDgAtbjunhhjxaNV7qFYLSIYlhTeoCAfwuTeoMTyRz4XjWSRo34JtxSp0a0nyTVXJk+m9WmRxAlSSY+nkai6bujRaqlOQq1lWSxYCWJ4bwSin++l/Uy77kKcyjBRdH4GQ58TAb6zoTZVS1Wmn/yulykR72x91YHxE/TVkp0dP6V1BSwFRUYu0EEAiDSqKJPsTAI9zPjUvxd0NK1M1QLcm7H+lImTHnx+fGqftnqMx9OAtpUNMwWr10B+4RHP/aNXzo3WKR9REYut4K3DwWwJ4iKTwfrOsmmnaLtSRyepRwSP3QRnkHQQQmQ0qTx51bvjbpy7ap+zEJJRV5NtMsDMCDmcj21WlMi7MTMj+2umLtWZMzZGwdxz7HWvURKyCZ99TMBbIyfroHZKCHuYkexMe2mIzp5NpLczyc/w0NtdyFZxA7pz7aaiirIbTB8Kf8AOl9HpfBZufbQI2ohgO4TnzrKIDEmB7RqQKPUtmMQNb0NvDkAgx4GgAZKKhicqR7akUM6sCMeDqZqEhhwf460VWCdp49/P00wNaW3KjvPj30c9NQinP1OgXeFllyfz1vSrELLQR7HzoAFqUixmBHg6Xb35tPdwsIWWMeNI94ZIPvqZaExr8Pp2OfN39tNdvuVUNMccar3SaribRPk/wBNHUwLRcO7MzoWhozdMzAmR5x99KlTR6U8kkjOs3GFgDTAzbsUJXMHOmGyoDuLE540DtEgGeT4IiNH0QVLEZHj6fbTAXVKJqMxLRkx9dRfqFRrTGOP/wB0y/WKZtAkHyeM6Yoy06Rp3BnaCT7D/P8AnUsdCr9SNgDzIn/xo3b0AAAupHNw1JTWB9dDY0ifY0RU7Wm0DIHJyB/MsB+erB1DrDJIUh1qUZ8kmadwb/uqU0MjyToH4apr6s3EAoQcSGB5BI4PBHGbfrrKtUoKbKJqUKjKzKJuU2OBI5AdLQP9anA1lPLKRLu9oFFOiSGatTrAEsAAzklXOZCipTBBiILfbVbGxndVUILiqwqgleQ5JkD/AL1XHnGnPVNqWam1V+xC6sV87dnYhxj8AqElOSAx/CYX9Prmi+T3wyDkAYFjAg+KyLK8SJ86QOhH06r6m424YmP2a4jwqofzgf00x6TuKSPSqvJpglnUclUDBYnwaYCYMd40JvtoFdqysqAl3VFukCA3JEAd1sTcPbR2xpiKtouSm6opPDdw7REnkcAGQv202Shsu7//AJ4803pVIAHzCjuqhM+wq1jjiPy096VUVbmabBAEcFaKhFY+czUHgGRzpBudo1OiahJZqnYABaQQ+JBEybHCx+FDPI0duaVr1FkECnToMVyJ9NWrFW4tWs1NY8lhqXk1jgb9dUttTVqQ3aZIH4TH0juYkAe5b2xQdmtyst1rTGfp99XqvXQ7SsWBbhrJWFhZpySZNqxPMmoT+E6oSC7vAAnJn+s604tGc9kpphDYTMAXah3NJSZ4A869q11aebok/lqFGFUAHOtST3uuyBkYjU1NwZDCT9Maj3+4tKm3A8DQ4cMbgYPldArJatC5pKGPDeNT09oFGBDHzoyrVUpaoPt+eldVW/ExW3BHtoAL223hYdhcMz/QaABls+M6m22+S/LY4zrZ6almECI+8/npDB6taSPrxrSsxA4PvqHcUirQCYHA/wAaZV6PHBgYM6YAVGpchGQefpoHqVOLPeDp/t9rLducSZ40l65hlH3/ALamWiXo26RUZVaBMkDTVlBHHGguhVbaVTAJnB/IY0SamBJ5H56I6GtEZpgC+MHnWtNlfHA/86JeAImRnHPtrUQqGBx4Hn/zqhkIQ3MJOOCdbjc5IxPn/wAalZhYWIz598jSlTB4BnMnxoEFVtmAbpMH6efpo2ipkg5xqIVyySD+LKx/MamqqxWRE4BEaQwhEju8HiP763SSSPfGhtjSKpDT/H+2mdKoAsmJGOM/w1LKTPejvawmQpxgx/vGM+D7623G9AqKHdoOHW4y4hVyfNSAQCIN1IDUOyDXBgARwQY/v/vGguo7csBSBlWYvSkhWpvaLkLH8PaABPP2J1DQ7CNjvGFV0UsxpksCeCFFS4uD+Fg5YiJww8Yi3DAWMRC1H4b8IqpgiYIEi676ToPbIXobtiT6oCvEGWCl0cj7BwSPYN7a3+I6YWtT9Ni9F6dJkuuNqinYVaeChuH5g+dKhORnqoVqeoCC1OoVEyoqqySFyWtNvk+dFdP3w9EISqr3VRNwmorsE48kV/4AffSevvPUJZgBYrklAFklQgOREXAE/cxBg6Y9FpBq+wVijXPLhh8qhglr/wCm2lP2Y6GhJ5Jd1uYs9QkK1T5VM4QvIUcfNyf9be+mdG9alrMLe6q0zC3QDbBIJvZhHNtMn7KqFEbg0mCsAC3apANpamByYBYF2J9rjwuJhQDhRLKGgvgyPmkEiYuZqpAkAAiYkaRdlmO8D7c3imobvcr3QrMHPAycWqObV/1aq/oCSSSBEhfaT/bTlh+wEKQWAZhcreRAB8AALgexOkr0iVF3nMk+PbWnGTJ5Nf1c3QByP5az9UWnPg8AHTDp1IinM/7/ANjQNemz1GVgUVRJPkfeeDg45+mdXZAlr1TeLsgal6dRPqEwCD/fRFXbB1JCsAvJ+Yx+XLH+GpOjgKC0G0YHn7T/AONAUFeiVVjI5znQdVJm44I/jo6rTYKZUQfY+DpXua4VlQAz9f7aAYL/AMOmYPHvplt6yhQluQPuZ15WAJi7BHP5agp0zEjnQFElYEtJGBmdbmhIwcx76koyBaedDVa4E4z7DTGYikSJ4GdK+rVFYqRzmf5aPpVSTxk86W9UpwRAgZ1MtCegrpHyN9WjP2GikUXTM/TxoHpdEOpBJGf7ab7XbAGGJgDkfUaFoFo1QqG7Yu16aTwDI9/568FAk3/hzn/OprWwoj7niNMo1q0WUZwT4IIx+evaDKJ7AxjA1JXrBUKkACfmGT76ipvNpkZHafBHHOPPv50CIaQGT8onAONMKe1Zfn7YH4vbP+J1K20pgMS5AzHEeOR/j2OiTuuzFMODAEm4ERhkg3KYHBH9dS36KI1o2SQJI5jIj3B8Rjj3+mtadQlixAgc/wBNZR6pAQZFp+hu+YZ/JuPoNSbmkGEoe20iB7gLGPrBOkACtYgg5idEbuMxgmAzNc1kSUqKADIjtZSDIGIMa86dt4BLZHgEef6fx1Fu9tUKm2TjHGPzPGm1YgJKxWqZKoC2GggC4G1gR+Ag2/8AS2edD7zqLuFUkH0kKcAQAzKOByAwHsQiDwIhbcXMUqg9pa4iA0YDgePFwHEjGMagr7uWZsdy2tAxzyB7GAf4+NRQrJ9xQmmpUSWS4sDz+2qrkT5hfHgHzqKmBcnfEggt7YIP38/y1B+sGAJJAW0A+BdeQPbuk/nr17lKz4N3jkhST+eDpisZbDdgKisWsBZmKkXBY9O1JxJUkeYuHtp3s19QWo5I7Q7Ko5hRaBAmT8s/uLOWzV9vX774BMyAeJycj2B7s+2rZ0en6dIO0ALlMlQSRILOSJJukgEePAjUtFpjH4gW0IlMAAnIGeBkFickQJK4yMnOq8lIliAcSZnMRJP9DrTqvViXBkkmZYfLjwgEAKIOAAOOdbdPQsbgcEGZMYgr/E3fxGtUqQm8jStuhTdQMARII8mRj6cE/nnWVOpoF7wrF2Jct8xOASwgyW7mz4n6aS7nqILXYfMxmCYIB5m0Y+5+mo9rtWbuYyCZHPcYBM4wokYHvqQLOoLowQqbu2mFCgFYmSRMGc4AP1AxpKvSKqUiChuUngyABnOmPQQVm0oUZokSpLRxTDZKqBlogY51N1zZkgVF54LXMtxA5tZrY+0SP4aXamOrFFHdE02mAYzpZXpwqusluNb0axBIYXXCB6YuAP3/AMSNR1t/gqMNweD/AE1pgg0FZj2t99EILJk8jGhBWIDXgz4P9NSbPclzGAfc6Bk5czyAPxa9qVVPkYxOpKTQSDBjmPOsrVORaBPmNMQLUSwlgOeM6E6zTIWk04YEj+WtqhbBIJA8++h+puxtuwBMD6amWhMJ6JUgH3nH8NNNtWvLEyDGAf4aT9NQlCBHzf20fTm4+8ceD9joWhrQwpETjInP89T1KWMAyPA+p0q2zsJUnHI+mnvSKP6w0ZUAQz2yFzAuJUjJxx+ehuikrB6O171WoD5z8g+kNlbo/eWDp90rohKvlXAMn9myFcGJBAUg/wClo58xpp03aWj9nXeq+AooqokGYPqWxH0j++iGgsVdVqSZhu232utqcn2hszrCU/RtHj9lX65VKQwvURjDRIAkAsFDDnBlsTd4KunuEqGZUs3c1qjLCPaLDBIIGJMjzpz11TK7da1NGkArK0xD5yASSRzLe4jGkO16PUQqu5pChJEVPWSkwLeTTqMSyxPCg4GfGmmRLDo33m1DKSoiBnJMZHJ8cjPtHM616fXsa1/lKAzBgHC930wc6cf8ProZpp6tJQ0MCO3GCSFUZk9sxnjA0neolVyZCkeM4IMQYOPv5jVqViaoaKW7gYBjj8zmfaRII8ah9UyY4XmfB15TqMFkyUjJItGVgEGOYMgA59tQ7OkzusKbqplVkE5aDAAkifMaafsTQo60hw0DvJOJwff6Fh44xIzOlDJgH3wcHH566NW6GpokVKlN6ha39XpAufOWfAUqZkAET50R0L4F25MbkkSYK3CRAnBRR3HMSdQ5pB8cmcxUQRMH7H6Tz/XXq0zBwTHJAwJ9/wA9dz2/wL0x6tnoFVUAmalTJ7VILXETkMePm/hH1D9GO2pBgtAsSTaxdySeQFW6BjBkHS+VB8b0cZ2VH3HzYn/H/j+k6svUN61RVUALTUmAAecSZOTPufcxGrRtPh7b0oV6DqTE1TUW4BvBWApWfqONR7r4Z/ZMy1aVRQMVEmR3KflJABPH0z9NNTRXRrBWdp0wOYCyDkfTx/n+Ggd3Utb06QkxDFZyWE4nEZE/TXvXd66s1L/lBYuyCTiOVmeTwYzoradIb02Rj6dUkXIUYsF+b9oZ7Pwwv1441TkSo26A1Rnd3d7yzi5gIuYyxtwO2JPgHP00y3FxQ3k0xBmYnyZhiPLAA/Ufk82HSkAOXABNMVRUpuCbTJULTFoA5DGedU74j6fVVyXdHHm25SIxlHAbxzkGDBxhKVjknHwMul/EFKlWDEM1NFK01ZgYWZEkCZky1vMHJxp/suuUnVbHLE/OQpJBC8sWjknkfkNc4O3i0jMi72j8/P1Ix4012VYU1CqEvvBuBN0RBUEEGOZx+ek0hRk7Lxu+jIy1XauqI2bjRgSMQarmo/5AKPP01z6t00q7FKlNgCYgiT9QIj+mrr0HrFWiVZQ7KvCklTbdAKlbSR3DzBODnBz4nX1FqVQ1xNtS0CSQ7HuDID57TeBBMBjxoixyiUrbJcGByc/x1rsEfKkYPuNMKWyYG5gVHswK/wAZ1L6JaYPjgeNbEUB1aDKSUInyNTUaRxPPJ17TUgjI+/8Av+GvKVImBMnTAi31cgxHnI0l3/4T7zp0NvljP8dJd+MgffUyE9B/RFlSIyX5/IaY0V/Cx49jkfedA9BZrCv4bwSfaBqw0abFgofJ+UCYj/f8frqLNILB5tOkLWaL3B5wpyPqYlfyDTqzdK6K6uhLt6YMEVIlPqFBuyP+mTEzxrOh0qgiWKMuINAD3/G8Cfpk6g322SvVCLcAgvqOQqnIkLaeLoJOAIEzxrNydmqj5Gd4qBTFqGSFYCkAOf2hYXEwJmVTwJka8YdqU6cg1TbTLqAWIGfTp2iQoIJepIEkeMbPWq00QGmKpyZeqUKi6YMKXIMg91p+2IjbcX0aj1DVRmfKsFCk2kgA33kCSZknLTMTqCv8Bd1tqVQtczLt1AarWasVBfPYwVbic4UupNxI5nRtTag9wpUaa8qjE00UQJaLjLk8IPzPOjvh/b06rL6RlUCoVMlvxTazKBgwOyAcnBOiTRa1VCMJkkOSpzbILHliTJuJmDzGhsIqnYj3FFg3bIKn/m9j4E5AKFUA9/qMiQTT/jHaimVdiby5UhmLPaFnOeIZTBEgtEiNXbqRVDTU5Y9wRZt7cXVOStJQR8zCSGOJnXMOqdXavuEd2JVLEWAMIlqzBHJAuMjk6qCJ5ZKqLbs9irejRVmqK1FTVWKZCNUCtCdl1yyASZkiD5h50npFI1UoqGqsxiAVUSohVLKIFOO5is8kA4OgNpsqFM306qV2Y+mVpqYp02tZaj4mQsG9ozeOeIOu7ypt6z7Xa99WqbLlmXV0B7GjgmRjwPrOhhGqth/WOsehUdNuKSlWKNUQ4BBttplswpHJnn+FdXqO6qtLF0pwWFxapJAxiDkjEkAZz7GNNzT2pQtFbc/ukXU0yABaMzgj3I++rBsesbbe1l9WslFz2LTalVcGozYEi0KCZmZ5GhIJPGWS/C3WNyjFvUe+oTaWUvCghz6oGDCzKrlT2wBxauk/ElQl6deCVAjhbpgyqemhHIMG7jBPmq/raH1v1laG1XbwKjzV3DVHutAVJQwYnM4599bdX+OdlVWmEDsALHRlKqyLwQYZlOAIB/qdJqxJxL9sfTr1rHCrVPcARcHEd2PwsJHHPP2Q9b6RTWobR6ZaSUJDKHE5APj75kwNVvddRCha+zao+3C3MJlqDExyhmZmQfBXxpnu+pnfUTVaFqemZYSFuU2ck/NDY+4+mpSo1jv+FM6ztF22927EsaZqAXOoU5gHA5tk5PkedNtogpg0qgZ2pgi8XCottrQGVe4AMrFWBwzEewk+Oeo7OrsjS9V03FAgLTtEOxKhpNskASRBAH1nHvSmWvRorUYTSoUGktHbNRieQRb/AMuRMSOONX4Mk6k0N6ZNoBY2xLVKYAMXD5qYEQpBEwI8jU+52tRqbrQqAOrBouq9y/KTatTt8GbBPgjB1r0vbNcsqPUUKTaxUk9xDqZh0K8HuyGBOM2entRVAEeZqkqCFMHuEGAfJHEkccai6NZNNHAuq1KqVmNZStTyCWungFvUJfgYnxB+uj+hM7EOlMFabXMVMt25tyJgjwOfyx0Prfw1RrVBVYlXCFIKU19QgNFQBe8A+1rGcCOCoHQbAhvp2ingOEU57jCsqsGyclZxHIjWnZUYRi7ye7ajSq3S4R1JPpqbmljcUuNQdwI5YmJYQcalqbhQp25IlpL4DVA/bIHb2lj3FSpHPPghWIhQxqLaALi6tAzj1O1/yyODGp93QY5zWpL3FTSphk+xgNgSZnIk/TU2auBTt90FUU1XaqncQLgGE5gsi01qKuD3WkYidJ6NBllrwfeLuPzUfz1fOq9O4aZEAyKhA4n8CsDPt/jVY6ps83jMjmQQIwbiJH5yD9NbQmYyhQo3lZREzrEaD2yQffxrKlC8e8HUiAE8R/PWlkdWQ7inza2lHU1Atg5zP8tWHdIckKADjH2GkPV0gj/ftqWxSToYfDZ7KiyO45GMj+urNstseFgI0CFLqT7yQrYz4Oqr8O7wJKkJlgZfAiI58at3QNj69UlizLHCKHn3BkwqCMueJ1kzXjqkWEbj0qM0lp+1MU29VyZAAUG6WJ8kD38aj2u3KEliL7RfUfuLOeSS0SoeAoAyFJj393dYuwF6koxUTU+hubIItUCQoiBBJ7lkza0lpXF1LwqgXKrqGJAUQCM3OkmPwR4MQbUZsK4C3AKVYkkuwXHzTEr84DkZ4AkedFbirUFKoZREfgU5em2A3zdsmSeC3HOvNorubqPfDKUuUUl/Zq4HyK0iHBtAGVgkA6zqVRw6l1DAgwS1ziOAgJlEI+aAM2zGpGss8Tp1NqdOhUWUUBi1jQo7bAAxUqxgYDHk5OiE31RQadRTV9JTURiSbLbQQTkipLjB8HkeZk23p02AuNSWQwYJqYglsG5RJn/qE+yDd9TVHqoWYo1Fi+BkF2YzxNwR54wq+YGhZCTSOb9c6nVqksxj1Bcx7ZqSxMkCSq4ACzkIpM86UDTj4j2pWoe20DtCgk2D8CfeASYnyfOo+jdBqbgO4BWlTj1HgtAOSFA+ZwoZrZGByNdGEcTtsunwz8RdPoUaRfb1Er+nJqisSPUAsu9OYW6P7HWu339LcVzvFp1A1JFWkoYUx6ksS8gfWQOAScjGkFf4aqUiGoVVcqS0OpouGQBoteRdmQsyY41Z+hFW27VWY32MzPMs7sLiSeSFxAAEeZMDWcq2jeCemC/8DWJekmYZgCzFi0mZJmCQZyeBHOk3WelIAGpmHVu0LAFoysHyfqJP3jN7qlvmZgUcAqPT8KBVOZDqQgYBfdxxnXmw6dTDGq6gJSD+koARiwyHa2cgEiZ9vbS7UU4p4Od9X3L7iq/qAqwcGqMA3RaTn8+PfTQdEpFFYLNpPapJLqxLKQx/CQWE5M24HGq5tdwWq1GJJLgtkwT+KTP4on8zq99H2s0qSpataxqrvPIWs6KSIPB9OCORkc5p4JjUnkA6WgoVLaZKpUUFgSSGKKSZHB5LAeBxxrN38Rrtk/U3pCotEhlYx3Egu0nMgs0gEQMYxp7udoKrLAgkIREGSIY4YwTM4iJMY81D4m6d6lel6ZDer2AntAYRgkwBzHt2GNSqey5fWOBP8RdbbdVL2AGScADnjUPTuqvSdGEGxSkcSrEsR5xJJ400/wCAUhg1WqGbWhbBfnCFjc483ELPtxIvVPhutR8XrAIK8wfNnzR9Y/hrS1o53Gey1fBnxFTCekQQabH0qbMGLU2hhTDds21Lm8GGwfBv2y6k7tbVlaYW5aJLKFUSIcxJJEROQGEjXL/g7aqtQORDU19QEiQWBAGRPaJn7qDjXTOq1RVaq9KoA8u9OPxArRrWt/qw0AHIM+SNZSWTeGshu429LcRUZKZdRALHNNpuIkAxnMfYzzpfuenBiWYvUXxSdlCJzhQqCCpjuyTOTHOl963hQrYawE5nBXzhWBAMcjiDpns64qWAWCIPMTaflZMAOCZlQ3A+4i6NHHBWq+3VAENN6YK9kQy/vG0O5lgo+W4jtwMBlZ9O2QFrh1R1JZH71CyJySuMkgplfYnU/wASdHlYpU0N8KgqKGVCAACqwwkk8uwHPPGqpsaFcQasNST/AJahVIBzMPAZVuk8gQIxOq2TF2WKjRBawU/UlWOAUuLHvhbSVTIPcsTEe+qr1bo739iuSvdBQ0wJnhbDUJnJ+UHn66bbjcl6YNKobYAPKFTTJH7OZlIABGJEEDzqXd7ypVpGFAY4a5PUBjz6UkNOIlSfbQsDlG0URqDBrmBUmTBET9gROo2o/bn7abb6kxMP6K+QVRUMfamsj8xpXUoxyQTiInP8QDrZMyohFQljmB9dJOtjK/n/AG0/3dG4jtg+TwdV/rcys+AY/loIn+Sbo9QJTd7UYqwi5Qw+0H89XX4Y6hc6Va0BALggARJHBKA9zEnEiBzBjVJ6NRLKxAmD5449uZ/86tvTKiu6gKrlskKtoQARdFwCziXYHEwBk6UtBDRbOmbd6lOq6GmCqgDuUAFy73AGD6kWkn3Yj8M6mKsA6KFhCwqEqIIyJDODLWsD7TcfI1Tt9Wegr1KbBfTINOP3zaykCTBI9X8m+un3RCNzuJZ2qrUX1Flnzb/7YAMsEZgrHg5m0GdZ15NlPFFgZEIVQGFzXANaIRR+K02U6Z7jBbg8NMjfou0Vbq4VQqxaoYdzwLZML2r3CInjJ1rvC1zM8BSIQsbVQEwQIART5NvtzkHTTa7YGrTp0/8AlgFSPJBtHf8AWORA5T2xDLWEL+oMi02sBN6FEBABF1UU6rwO2RdzwD7DjkPV+tGo0r8rtIPBAplkpyI8Kbv+oz410DrHW0p9Uo03qU/QTa1qDs2O4rVvuPEs4UgcEMPprj6cDW0InLyTtlopdRSyq7rd6ruKNPJYkshZ3bmIhZWGcyJWCddR6d01aNAlqVFRSUMqqIUMbZYwDdUBVQWmflGMhePdA6jRoM1WoheopU0xAIHd3tJMXgfKSCASTBIGu5dMc1Nrt3q3M7vSqVBJebkuAEmFQVHQBZ4Q886Ux8byL950sCj3BmLl6hDqpZatRUNPGcorNA91xGgeqbV6A9CgjmjTBRCSfNQKsMB8xqFR47bSedWMba+o5qJ+MKskw0NUph7ZggMC0jMOBOkG9Ql1KsEZWXcVUblWdMqwPDGpUJ95V8YxCNW6A90gqFQbFVaCM1i4mtVtlfZTFRh5i376q/X+oVKv7NSVtLK1pZhDFjkDwZPPEkTpzu/2WxJIIYxRgtORRpbZeP3VFSOQZOkXUlFGgR3qzCCSYBvhrWHLSBOccZkHVpC7WinopQhiOD9tdI+Ct/KbXutZ79uWAgguajA3TgAUl4gz9tUHd1hbBn/ftp58IblhRenTCtU9daoB5FlGqVaIPYGBDGMBo/FqpKzNfVly3LNeRIVkcouMAMt6kwJiylM+x+xFd6eq1RXDAlnWpYEyyml6b5+jEsp+6ngHVsrV/TqNVrkAoQXGAGQVqVFYBOT+rshOeGb3OqR0vc+huzTYgMatNmcEW/sL2JcexlXP1E8aheS5S0XBumo24dQRT/bOhOJtkqrCMGmTAn6nnGm9XYevSWVF6gWzbK1FksGBDAgjx54kXSF79OqJuQQ0MKr06rDIYM9YqziJK2kZyBbGdXKj09CIftvBuhioebpYzBxiG8fnqGzRvBw/ddQba1mpqARaCsNcpDqpkPADIckY9pzMN/hjq11alTAIp+soK/iUNFMieIkqfoA3udUXcVmIUMSVWbJEYJzjxJEx99eUK7A4YrPkSNbNGCnR3PZh3ppWqiRL+sigFWKshfE9zLUFUeJAIzzozcI4zTVrqeKg4DKgEVEI5aIYEjuHPBGqhtfimH6VTZr6W4pkVSoAYVjXdfUDYg+qbmHkeCY1bvRI29KtQzJStKEmy8ftEWBIpi4kCeD9dYtUbQnYzG5FVVN7DKm5BHPscgg5xBWeY1R99t1obgYCP6rBlq0yivTKkk4HpiQqqQDDFpwcatyUy1zAWJdkkQpuuLFcnIIIgQR2+w0s67Rp7hhYz0vTFtRRcFbtKKWqQTbEEECMCSOQojarRXKVJ9qG+b0zUaGBItMgWknEENB+iA5gaP3GwgesqiSe6mSjq8cqystvcIjGTjzo7a01qLYRdfUdSwZWhwEtIIxcGZ/56Go7pz3qhmz9qox6kgBlkyLSYi4Sty8zplLQr6jtUIFVUBRxIt26UyAfLAGcRHzY/wBMRqsbimVYEg2xkKD9hnxnV86XTvd9vB9Bu6mxuAAaHkFACj5MlYzzd5rNRStUgMTJIxyYkfMPYCMc/TVJmclQi3NEtjP1MyRjSP4j2zJ6dxBBBtxnxz9dWqp0+oeIgflqrfE03ISImf7czrRGU/yBdOrlZ4g8znGrt0lilG91IBuBpjCuUCx6jD5rL1JBmCV4iBQdv504bq7lGor8rAIpbJAJJYg8XOTk+0jzptERlRZ96EYKKpYAsWcXKe5kpgLYQMLxPGGgcaJ6Ju9vSLVqFVmrqpplLHUKGgE3SAZMDxOYB8VxqYZygYybjJJ4Cm2YySQCeQO7mdP+hbMsQpRVp3erxdUqMBhAXcAd30gZk+8NYNo5Zd+m9qAtU9ZqcN3EED072sW8EnhpiIsX31am3gUmsaSjCrTtxdfgmCJBmwR9B7aqPW9zG3ISPkKgL+IRSL2+AttqjH4jOdUr9JG9dK9O2oSUUoRcSFdUpSRnJMoZ+ms0rZfK6VlY+Jt+leu9VGLXsWJM+Qnv7QR+Q0onW1RpMgAfQcD7Sda66DjZsBOMmcQNdv8AhneVNulCluFJchVQU1CmStUksMK5pCmTP3jONcc6FTu3FBe7NRPkMN8w+QzhomD7xrqXTurLuN0K4KsKLilchY91asaQaThl9M1Lf3VNMeSNTM042XDZ7wNWo01VwE2zOC8csyqiizBC2EmCIlY0s67sw7hayG2o6h6yEQyWvm4YDr4BjtqEgt3aO6SU/YPdLrTW+JgmrMGP9NWlUhj4Y5zmD4x6cz0qzbcsrlLmRFLG1S4PpoXWakYZASCZkSQdZLZpL+HJut9aLUtsQbSCxtVpsKkk45BmoQCcdv8ABf1Lq9NqApohL3S1Rgox3dqgSRzzIGALcToHq1cvUYmJBIJCenMYuKT2s0SR7k6C1vRj2Ztdpv8ACm6NPdUyJIMq4BiUIlhP5edJdTbXcshuUwYIMeQREH3GglMvHxJvwf1kLk1Nvtq6nOJWheAPAJIaPv51YvhH4aSs67zc3uzgPSXhbYhWq5lxaUnIHd5hgOZ/roqFfULCKa0pSMquBIPPCj2wONdg/RtQDbSk7FgqzUVAZARHqqhrTlpLEoPJVSAAmYeEaphe/pAN6tQtTKy4VHggKGVg7HCzNtqRBjLZ1FS21xJqmtVhSCrVGuNP0b6lrFjaRcsiRJEEQdHVNiCTTqC0hQhPMXtT9QDJ/ApWYEksdT7eky0hVtF5pPWEyYqlVNhXykdsffWJ0Sao4l8T9BXbbh6SuzoINNyPmQjtJ4g4Zf8AtOkBXXRfi/Z1Hp7au1KwOjYBBCszXFVEk233ss8BwPBmn1emMxxk5nkxmB410JnO4glDfOjUirGaTXU5yFIa/j2uzGuk/CvxjFMIoYqCwFMsZCh6bikG49ODUERlVHGRrmjbMgxIJ9s/b20Vsd023N4Kk5Xk4lSCQY9iRoaTFG0zvj7wx837MXOhBBJILVLT+8TRN4YcyJnQ+52V7IyEw4mnapJUlCVKww4W5SDyBpd8Ab71qKUHRVYolUAsSF/ZLRQDyCy+k5+lWPfTSj27V1YByolR3QtsQJUFlAuKYE8kY1ztUzeMr0IdpUtr2KFVmJYlovDyAcHtEe4k45006YA9Rg62uFAhSALwwUjGGV+0R9FPjA/U1DAH1S0AFA0tAM4u4kTyZwdJ7Hpy1NlWkhNSaguJZCHADLytwwoOBnT2U8IP3nUHamHUMpBJUJAJFJ2SCJBuUrnJmbhHGl27qKR6iqofLq19ncREqYJBbz9fpqDbbsmpahuQhaijIg1aS1DkicyD75PvokghIQXpJHBlSCQwgCVIIImf8aeitqxW22dbQFAJBMx4mZJ9RriRiQcRwNVD45GaXM93P3XV03SoCACVuOGxkkA8wOD5I41TPjemwNGWDTdwIGLRj/fvqo7Ofk0Kul7QOrGcgjGBg+SSRj/caLfo7qFamyOHuBKnChSPmY4zOIzoXp//ACm4ADTd5mB2+8YnAPGdEUU4bKCAVILHIwWBPHBwPrrQhJNId9I6WOCaheQLaU9qiJgSpLEQMSZJJgQTcfhvaKm5YILbFA7iSSTJqEkvJgAAxkk8CNJ/hgIRerWhJFUnv/Dgh4kXd3aountlRnTvoGAIOajmSQLoLEjIP7oB5wSM41lJs6OOKNqKuu5RSQUp06gbyCAqVSp94Hp/edcr3TepTWpChkAWpGLp+VyPf8JPuF99dU+HtlW3NN2CrdVdj3MFUSQQJtbBQIMCMHGknV+lUkFQUUsrDDhG9WQQhAl2UMv1CyD9dEXQuVdmc3I1rGrL1PpISoy1CR6cCQRYQQItcFgTmeZIGhN1sLGzSlbwJmJuWQtobH+59ta2c7gwDpu99Fi4EtawQzFrMLbuMwCce5B8asPwPvmp+sASFChvHzNUpKv59oIPgr9dLq3RwCYaVmAbY98mSPII86Z9B2xoVWN1wPpEdpPy7qg84nAVHyJ+k6G7GouOTqVUIKiOriGptTqA5UmmKEzYCEI9WuPoXkxGmvWGp1ErK+BcyMpRqhDkFQxVR3B0MleZDKJMDXMun9Sakho9wNcNWBYcGpuqaAjOAwUsR9F+unQ6u25rLt2W9KiFaqAWwCzgdrG61v2YNrAqwLT3tdlRqlaOXdb3b1KrF2DlSaYcDLKhIUsT3MYxc3dEA8aAI1ddz8IMtX01pSha1HF5v+UkAETeAw7SVPjOlW5+GagUMqsQWszA7wzKViTkRxrW0Y/Gyu69A0yHSqncwQlUi8xhZmCxOMwTzryhsWuGPAmCPxLItyAZ55407F1ZDtKIYhZCsxgMxAUA+WPga7p8Gbi8JVvb0lp9pcBSxFOkhqPCi6FVQi5EMkw0DXINjsmIHiWAYggYywYeJgHE+Jzrpfwl1b06VVHvFAqVSpcS7vfewtUdoQMYzHcMycRLJpGJYd5VvQATfUJUkWgyaVaowxgBblEg5JwTo74u3Crt3UNazioUIYStlNgXXxgxgwZP30FueobeoUZa9MhsK1jUwpJdiVLDullCc8Tpb8SdQpt1CkjuwprRqrIBK3kOHVoBY5dYgHMYxOsksmjzRSt3tnUUlRQFqG5qYMKtQzdYOFQzcAOL4HGhE2ytT7HKN5JJK/MQbeYnj2Pvqy7uj3xTP7O8dqEAcd1OLublHnIk/TQ9XbOtNgA3m2nUdoU+cC7KwAe7JHB1djqimdcoFZ7QEViAYgnMyp8rxjnOktVWW0VFYA98EFbgeSJ9xrpNPoDkU0qEmblDKy5YJParKpiQMnOY0PtdsUC9xqTPcc9rrxlsgDwZyPMiaUiXCwD4A39RazbhjLVa9Gkc8L6yVarCThUVET6XAeNdNFdAS6w1OpNZSIytUB/biJlT4B5xqibEsGJKtURfUCpJCoWNjPllEQ2IX8a49rB0itXoUrTFSmSVoniw0zWRUgfPCsohhB+sTqJ5HCLQyr0Zp2VSwUi1XzgSQpZQO4QojAMZ50BW2FKujqzUwbWVgGjAFnJK4ggj3+s6z9ce1S5NMM5IVO0LXWXgNd2gqSwUiJVceFKO5AqrbdLkN6gK2kq10VKakOGHblJHB1FFsom0rXrcGAdSrOZxcVFqrjASn6dP/qRvzuVGuRVqIT2yGlScoVDc8ggyZ9tUsbYUq9egAZWoxeoQVuLEsmDmIKR57tWvpdd/VVgoZ1UJypgBYmDAwCVP5e2rkhcf5Ner0yE7H9TygeWZZgMSRx+Lz+WudfH2zNM0O0gFWiQw4IkZxgzxrqvUEAY0VVabYhYE3WK5tdyJPiFPga5r+khGA20sbP2liliwUShNsqImZgTogRy/kB+FukpWouwn1VcYYAJbbmXHeGOcAeNF/wDBQqQxYBRLGc5CgxCWkAhhzGSZxk39HO1VqFaoWZSjwfaGSwFVOC4LEYzDRwdPa20arUKIRdYFYAiVuDDAbAEyIY+T5EapvIoR+oq6NuDRMhqrUwSGKiSg5JtxbILCWPsBjVv6DQ27U2anukHpq4CMtmYEQYGVmMe+lO8qFaQR2Y5Z6gJWGZPcIQDBwBySeBpb1VUC7agR+87nz4XMHHcv8/GpeTaKaRb+j9GI28bhYpmmEphgtS5wDTNynwAe33uM+xc9RoenYVAuWJCLIAuUVAIHyD6qoHEiBoilQG2olPTd/SgME7rjBLCFDOWPjHP7utalKq1OpT29RPWpk06VQ3hFYhVJNsi6ZAECMeNSiG/Ip6l0Pcbijazo14KLefUkwrAopNgBioQwH7vb+LSyv8FkufSU0XLAKrm4raqggVZIFwdjCKcgauG5qI7LUqBXpHJHzAMVYwjue2BMsCBCkRyAxE2vaqs6sFb5UAm3OCJUDz7jjGHZNnHN50qwLTJeVBYlRHaHKktgw0mYBkjJjUnS9vXoMWSkVBaHFqKbmEdgDSVb3grlQSZg9YNQo7YCEkXBQz3YvNtvGRbn5s4xrKFZfn7ACArsysMd0qQ3+ojk+w50dh35OI7vftX3ArlGFP0loN6i2nDq8KskscxP1nEjRnRIp16LMzXiEwB81JYbzBBuOPcDXQ+vfo/2u470jbsVF1RLXB+ZosBAHcQZEDAxjAdL9HRFSmy7rhy6hqINwYAnF5Ajw3gwNO1RKlRYOm7fhbiyNYfUDorMwUMWIUGWiSWY54A1JW6dSqGCizJL9gBBCRkiDaeSRNw8xqcBViiahBVaYBtChSDbdiBBhQUJxI99EGr6vavcDCsZYc3BsmcC2IOM/lqAtlIbpdNKNH1KTR3F2iqqpTYEkBlYkuokdwUN50k3fQhVW+ltzTFFnvcwrVCxQAsCtxhgwWAYBIjzrpA2nZMhWbscOA0oDUJEC0CeZgDwORC3qPRaVUqsWKGkwFJJxYWhrwAZtWDE55GmmO0c72FBqVWkTNxGLgHBDAkFjdaSCog4mQYjGiN0Uak1kl/TY1HYzcSFyOeMg5jIj2DTqvw/uXqEU1JUMQUVUAMBrmKiEQFzKzBYEmBB0l6StX9V3AYMsRTg+CWEg24b5xxxMHJxVlxJttumZmRQAR3VCBNxCj/TAUSBkZPnJ1cN506nVE1VQMQKZLWyWkBWYSY7sT7GIyCK10+mZYg3McfclricDklf/sNXDd7Cuq06lEhiLA1NmEKwkyWYiyFg2kHOMaTKm6FfVdoqBjTGASgFtPhg7QAHZmEkkeJiPOlpp1SAaySexHMhS7gCHZ0UE8r9QBk+NW9unNezWxg0xNrgw2GtuuJ9sg/MRGNRPQLIL2gVAxaVMiCHYm4XSWBMQCJH11NkWU6o9gcJTupk9pkdytAvfGOxfLSAsn21JWCQlQ94cNKooUKxZRK014UTNxMQTA1aN50qmwvcAuAbomc9wQ1CSwA7fbnu0nqfDzmmCpIa2GAphuQxW0hYiCDHABbOBp2VaFnplSaltOo0upXucmAxhQG4AT6ecC6NMNnRL0zte2KiCvto/CyAApbAsLqbrc4ukk51W/Q3albCaLXWkMwQsTI7WqCSsTkEzjJ0o/8A9Puts6FxASHpi1SCVJgi0CJuZCw/eM51VWJtFvO4aGKsw7VckBR8rBGEe3cZj2zpW/X3pk97KQCL8OIz3XPMvAggR9dO0ZKtQ1NsQ1GsnqFgZWkzEGornhbGa4/Q+NOtpsFFMOtJFucyTSC1AQR3E1HAZDAIIxBnS0NzsqXXOmV/1dN56IKqQuWE1EL9pZFhgsimJmbfAGNCbP4oqVXFQwKKllqUKYKBbRfJIVmbJLc5iIzqw/FPwu9Vaj7MGi5OEW5b5SSDGKZkTgSTzMyaBUrPRcOysriPVpN80GwqzD2IM3aapolPJ1OoKdSkyGWBW5kIJBlhUpkQsi0qDkRg4POuX/paoNTegjlSy+oMFvdD8pUBefE/XV6+DN0tgphiWphmVg1vbUhVJkFWgMykEkrHjVQ/TM136m0D5XFwGGj08hpMj+mdKH6J5fyytfCfxrV2KOiU6dQM137S4gGAMKGAmBzz/LRXUP0gVaqhPQoosnFM1EwWLkEh5iTP/wCnWazWtI51JoXv8VuQB6dPAAk3HghpOc8fzOtl+LqnrCs1OmxFuDdHa18fNxPjWazRSH8kvY+ofpb3gJZkpO2IbvQ+0mx1uP3mMxyZLo/pm3KGU222XM/+4eYDcv5gfw17rNCgiezINx+lys4UNtdsVVgyr+0gWxaIv4Ecf21pR/S1XVLTt6DGS1zGoTcZye+CcnJGs1mhxQ+z9hh/TRuMf/y7fta4Zq4NpX/5PY6X1P0rbm2Fo0V7pkXHyrEC5iBLKCfJJOs1mjqgUmEVP0wbmBbQoJBUiA+ApBtALQAQI98nOpv/AFo3RYM2327EEFf+YIInyrgmZ4MjWazR1QdmR7r9Me5qLbU2+3f94kObhMwVLERIBgAcDWmx/S5WpfJtNtkQcPJEHBN2ZJLGfJOvNZo6oXZk/wD60bzAFDbhRItCtGSTxdHt9TGtT+mfeQYpUQSCCwDSSSDce7kRHtn7Rms0uqHbPf8A1n3ZRlahQYmRcfU8z4vjAgflquVPjWpdWKUkRarBiimpaIIYxLEwWEkfXWazTpApyXkk2vx5WpsrCmna10S4kkg5hh7D+GrC/wCmjckMDtdra3Ih8/8A31ms0Ugc5PbIN1+mDdODNCgD2mQGwViCJaJgRPjxGpdt+mXdKINCg+AJY1PAjgPAnkjWazR1QuzPU/TNugoH6vQweQagJzwYfOIE8wOdav8Apl3ZOaFAiB2m85BmZLTPI5wDiNe6zSpB2Zo36YNzKn0KPaLR3VcDE9192YXz4H10J1b9Jr7lLNxstrUXnIcGYgEMHuDCTkHzrNZp9UHZsBofHRpoadPabZUJMr+0KkEBSCt8GQPz8zqar+k/fmoHFS1ZU+nkrCgKRDSYIABz/A6zWaKQ+zDV/SzuRUpuKFABJ7IcgzJGS1wtkxB4Otd9+k81lUVthtKlogFvVuA9gwqAgfTjWazRSE5P2Kem/HFWhUDJTp2KGC02uYAMI+abjBAIJPjS74i6/wDrbhzRp0jLEinIU3EHCzAgADHPnWazQkDk3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thro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pod</a:t>
            </a: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d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32" name="Picture 8" descr="http://cs5568.vk.me/u49611170/131650161/y_22444f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928670"/>
            <a:ext cx="2838487" cy="378621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0"/>
            <a:ext cx="57150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“Bi-”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2180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Two or twice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pic>
        <p:nvPicPr>
          <p:cNvPr id="77828" name="Picture 4" descr="http://upload.wikimedia.org/math/1/e/9/1e986d48b7b335cf1a629717c5b30db9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20600246">
            <a:off x="-15812" y="5573395"/>
            <a:ext cx="4066094" cy="4851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/>
        </p:spPr>
      </p:pic>
      <p:sp>
        <p:nvSpPr>
          <p:cNvPr id="6" name="Прямоугольник 5"/>
          <p:cNvSpPr/>
          <p:nvPr/>
        </p:nvSpPr>
        <p:spPr>
          <a:xfrm>
            <a:off x="285720" y="1071546"/>
            <a:ext cx="682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quadratic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equation of the fourth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degree.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athlon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– a sport, which include skiing and shooting.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7830" name="Picture 6" descr="http://cs5568.vk.me/u49611170/131650161/y_20cf5ec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48603">
            <a:off x="157859" y="2576862"/>
            <a:ext cx="3525699" cy="264318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Скругленный прямоугольник 8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Bi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ath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lon</a:t>
            </a:r>
            <a:endParaRPr lang="en-US" sz="32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B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l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n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0"/>
            <a:ext cx="57150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“Bio-”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Life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071546"/>
            <a:ext cx="6601487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ology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science of life and of living organisms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olysis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– a destruction of tissues under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        the influence of organisms.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Bi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lo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gy</a:t>
            </a:r>
            <a:endParaRPr lang="en-US" sz="32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B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l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y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8850" name="Picture 2" descr="http://www.clker.com/cliparts/h/7/Y/K/W/j/biology-h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4572032" cy="3459505"/>
          </a:xfrm>
          <a:prstGeom prst="rect">
            <a:avLst/>
          </a:prstGeom>
          <a:noFill/>
        </p:spPr>
      </p:pic>
      <p:pic>
        <p:nvPicPr>
          <p:cNvPr id="78852" name="Picture 4" descr="https://encrypted-tbn3.gstatic.com/images?q=tbn:ANd9GcRuAs-nZE02GCkMplJ9seFrZmJ7DT8o35w0bmqWIhR2KFnOnlCcm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18652">
            <a:off x="5500694" y="1928802"/>
            <a:ext cx="3229962" cy="2419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8" name="Picture 6" descr="http://ecologyone.wikispaces.com/file/view/Carnivore.jpg/244719633/Carnivo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467680">
            <a:off x="37946" y="2823715"/>
            <a:ext cx="4050454" cy="303784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0"/>
            <a:ext cx="57150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“Carne-”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Flesh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071546"/>
            <a:ext cx="5545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Carn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ivore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flesh-eating animal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Carnage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– massive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slaughter, as in war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Carn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ni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vore</a:t>
            </a:r>
            <a:endParaRPr lang="en-US" sz="32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v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ore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9874" name="AutoShape 2" descr="data:image/jpeg;base64,/9j/4AAQSkZJRgABAQAAAQABAAD/2wCEAAkGBhQSERUUExQWFBUVGBgYGRgYGBgcHxsYGhgYGBoaIBsbHCYeGhkjGhwVHy8gJCcpLCwsGB8xNTAqNSYrLCkBCQoKDgwOGg8PGiwlHyQpLCwsLCwsLCwsLCwsLCwsLCwsLCwpKSwsLCwsLCwsLCksKSwsLCwsLCwsLCwsKSksKf/AABEIAMIBAwMBIgACEQEDEQH/xAAbAAACAgMBAAAAAAAAAAAAAAAEBQMGAAECB//EAD4QAAIBAwMCBAMGBAUDBAMAAAECEQADIQQSMQVBIlFhcQYTgTKRobHB8BRCUtEjYoLh8QczchWSotIWJML/xAAZAQADAQEBAAAAAAAAAAAAAAAAAQIDBAX/xAAkEQACAgIDAAEEAwAAAAAAAAAAAQIRAyESMUEiEzJRYQRxof/aAAwDAQACEQMRAD8AQ6dl7fXFY+oXhczQ1q8k4VgTyKksXgrfYNcVM52Z/AqxmD7Vlrp1sTBqDU9S8R2+ea2WFyCp2n14ppP0VkjW4w2B2orS6lQAIwO9DW7U4Lie1E2NMtsQzgk5qGhjFLW8YzPauhpweY9qX3tYUUQRPb2qXSdS3/v8aNiDBo7YO4J4qme4BzjtFB617kDbJNK7xvYY4ofJgWBbmcZHegtTY3HDMDmhNFfP1pmbsEeRHNFtE2L3ulUPOPOgU6hdmc0+ugERipNNo14PHnV/2AltBi+4zJ7UwtXnWJBI70a+k/paPpXN9mA4mmkBx85Txya3evkLAGY7VyzFcFYrdhifWhOgB9MWwxNMzqQwg4oW7pc+WaiuuEInzik3QHb6ZU5ODUJ16Lz4R+dGXdjDmaEHTEYyTMZpbAguaxWPhbPlXCndO/2zR2p6MuWUR3NS2+iyBzHrRQCrUaFWGDBMVCemevGAacX+jAHkgVoaRRgHjzqrZVAGm6eEGMmcRTCzbeMn6VIEJkAfdXNoPJ8veiyTu2COwPea1qrzi7btsjgPAVhsKtuUsMhp7EZHIitNo98DftzHNEarphZdhMFLlko3zLP2P4cpcIPzIDBhdiYy6Gc07stK0LX1BHzGFlyLRG4zZwDMH/uztPn6itvcPzCr22tNtDgNtIKkxIKMynPrXer0LkaqBbLXbqEL86wAbQjco/xgR2/p45oLUWLovSAFTYo2Bxc2tjdDbmMEyYLHkU9BQwKA/wA34VlRKXj7IrK04kgy2/6wOO1QXGU8czUGquP2moNNpnYiPeT2rCxsIu6BJ3zBOIiuP4NQBkk/d/zTHS2zwzA1NcQcGIpthoUjTKDJBnzrL2pXkrn9K71DQcRHea0upG2SN0HtWa2DNpbS4c4A4mjtOUSdo/3oD5hP8uakYOccR3pW+gCm6i08YqFuqKSFn3HrQ6X2ElsrzUgvm5BWyBP8zsEDR2HLN9BVKJUYSl0hibW7AySK5ZHWPTyrTC+F+yo25OzeSAP/ACQVu2jEAxluGuOxJ9Qi7FA92rTgl6aL+PN9hS2ZGcVymmYEhjWk0jnIZG7bQygz7G62anO5oDAq3cERjz/OpFPBOJPZZU5M1ly+p/tS5epacXQjuVyBuZWgCe9Qda6mli4vy9l1T/MrT745n3reOOT8MOLGwAacV2mlUDyoR7BILKSDzQ9nqB/5qXEQUNUA20kZ4Jol9OhEQs+dJ7lzeYKe1SWdwPb76yoYQ2n8uKkt6tVB2gTx/ehbNq6Tjit3enPDZWe0efnTSGGN1ELz37VJa1vzAGBmkel6Rndcc449+INObCqFAWhiIn1F7dEGPOohpGmSMz2OPuqW9qCOZkZNDPqyv2uKUmVyDUOwZIz3rq+YHIpdaurcBg54rPkMB4mG09xTTXpNM7N5SJOB5+orhmUjwnHnUZ0JwJkCfY1Hb0cE+XMczFGh20SHpCkz4c/zd6l0OmEkhuP3zUH8YjiPFA7RGKzS314UYPn71UasdjaU77gayuH1QB7VutaHoqbaW6ODzOKXHVPbO07h5n+1O7enHDT9JrdzTkHmexn9KytF8UIn6yREMYFG2upFgfFPtUmr6Hbdhun6frTDT9CtW/sKd2Mnzo+IqAdJNwQVxMTRS6MJ2x5CmRsDbMgelLtZp7oRmRkJCkgEjmMen31DSFRxqLjbhAMn8qN0uuViBiTSD4f/AOpbWLV4PbW7qGhbbsoIUGZxHPFL+kWrjubtxiWOefr9Kt4lFNtmsMTk6LR13UQyoApAUs3lIOJPlyT7Vq5cW0iu+6bi4U+F2HZmIyiRwgjkTJxUnRNIFvrcvwqkbU3T4mHiyO4Az7kUR13TX0Uai1ba9qNSxSyoUt8tF/mj+r38/SoxxcjvajjVLoj03Tbl22WvEWbPIC+DA9s/earVm5p7eoZ2Zr9ofZwVgnvMjcPXFM1+FtTaY3OpXSCQdqPcB5GTzAgeVLNZpdOpVEuEs5AClidqZO4D1IWrenTEvkrQ6v8AxBpksC6mhe4hMFpKwfpJPvxTP4Q6/Y1b/KU3AxnbZumSOcW7n/8ABwaR9J+JpizI+auDuRgh7CSCds+fGa9U+GL93T/L/idEqK8RdQKSjSRD5kKTBDjHiExVY4ctNf6RknxVplfvdItvuUsHK+aeISJGPbyNC9K+FrfzgR4hxx25P38ffVy+LNCmmf8AigAA5C3OY9CYwP8AyxGKV3EVBuQkbvskz9VPkw/GmouOvCJTTjyBNTpSGJnHlFLrmhmSQPQcUde1gYHdyPKgtTbDBdrQO8nNNo845WUAnvXL6kTJUE+lQ3bG47QW8OfOjunoqMNygiZng1DTXpfFG9OQZBDKKh1dpFhgTM4+6mGv1KsCLSxnk0nRQG8RBziO9S7JaBNVqwvrNcjqFtTh4GMQf2DRXULSMPs5HkfXyoXTdFSdwPfhhSpAkFW74uEbck8Me1C6jREyd25j2JwKY3Lqj7POABgZoe5qX5Ikfv8ACigF9nQsGG3aPPNMGtYiR37moV1wBzAiuS284cAfhSkMkGs8MEg8iO9TKyoAZjk/80ImjG4gxzIOf3FE7FMDM1OxG7mvt4GCe9d29MrDwKB5H3ocaBWJaYjiQKIs6G4MTAJH2fpVRQ0jhugt2ZfuNZRw0gP8z/Vo4xWV0Wgsqi3jjBj86nGqGRGPehjYM4kx2rLek53E/dXIk/Rk17VZlV4HepRrbhIWOfKo0UrBH2T5+n5VPZtxJ79s0034BLp7pBgjAHeuL9yAY4MY96adM+H9RehgAEP8zY/5o9/gciCLqT3BBI+hpuV9mkcU5dIp2p+F7TJvS0ozJUfmp5B9OKm6do/8RLaIAxIAJH1J5xVgudLuWmBaCsdjj0mO1av3Atu7dXYLgt7VYnCkmCc+lV93Z0Yskovg0KPiC4Q4dbgS1bZbPzGySxINwgDngLA8yTxXrmlKWNMrtdVEVZ3tAAUnEk4HlXlHV/hizf09hWusqWlJLCPFOWbykmq9ovi25e09zQ3tS4sfMXxBC5NoTKSB4chSMefat8NIvMmz1Dq3whp7mt/ide38SL5RbCjwraVcqD4vFuPOI5rzL4osovUL7C3t2FVUkcjeytcj0Ax7U16j8XWbFkae2Lq7CCrOcggiDDmCPYAHyqu9bR7jJqRdFwXwSQPtKVY+FhOMmrzRtWLA6dMkt6bawbdB4kAfZI4z2ntXqXwN8UTprVq7c3XLJKBiOUOIPniM15qtgm334qWwsizZLCyguMWubWnxARujkAj6bjWGB72zozwuOkXrr9+/ZsXQ2qW+txt1u1G4khwSe8LAaV4zUfUviVF06Mlv/D22WcSfCrFkx3DIwjPakdq4p2AgJasgxMZY/auMR9pj2xCjz5p50/QjVaXcVC/NS/YEGfsEvbM9/wDtvn/NXVKpvRypcI7B9Z0xlfBlWAZSTyD+vpXdjprSd0bTnGfpTbQIW6dbbFwooyPI0vS+3JED3/SsGmjlmlF6I71kgeAquMTmoLuqKKoMM/8AV+YotmVZn0A9KWXukPcMrckeUfjUU2RdnZv7wBvA8sxQOuupbguSwEArRa9E28ED6E+9E3NGkRtDGOSO1JrwLQJbvq3itqW8p++uf/UIwUYMRORE1MdWbc7VCr5Ad/Oob3UHfOxmHfB/Co0gMt3QwG7asH7jRLWmAGJHv2rizdBwyADvOcj/AGri71b+mIXGef37VaYNHOo0iHLIR61v/wBOt7CQSAM/v0qWy5YS4leQP+anO0LAIIImPvp1Y9CRr78Ku4eQ8vPPFHWrDMZIAkSTPA4rpLJywUgDHrXV3VKEYkwywD5QT/xS4BokeyFXuQfrFdLMAkj749qV/wDqanEEj0OKy9fDMBLQIifOoS2VQ7TSsRO4VlK16hbAgsZHrWq2odCu6jKPCQZPaul0/hy2AMDzP9qgN4Agic1MNWsDEmfu/wB6wTRLIdVqCFCxC8/U+VPeiWEs2P4nURsGUQfzH1pettLjBoHYR+X1pZ8Yas3L6aa39i2AuN3J5mmkbYIKUrYX1L/qnqL17bp4VIiDUn/5nfsqPnEXA2ZByPSlX/4oLZDMTEeUZ/tSzX9MJYbGaD2bt61EuLZ60U0j0no3xWl5Btj1B5z5it/GfSg3TrqosMfEB7Z7V5RZsX9Oy3VOccHsT5V7nokD21Ru9oHJ8xJ+tXjhUlTMssk1bWzyTSaa4/TLepDEGxfCc/yswkkd8so++mnV7apqRZKolu+hM7Ym4PMjjt99M/hXpPzdL1HQrgo7sPqsr+KiirWv0WqsJ/E/L3NCsrsF+XdC7Wgkypx7cV2vHZxLK0J+na26jpvK3kXBFza6lcCJZdx8pmaQpoVS822RbZiQJ4EmPrED6VbNF0tEDBNjKvhtsklW54aTvdVjd2BpQ3T/AOY4jj1I5Hr5VhNyXxZ1Y1F/JGaLUbWABBGaaMsypxweJkfeKBt2ww3EqoA54z+tE3dfZRZuOuI4aYHY+nYeZqeDNHNIe9L0bFSfAJGGbbIJxlTyskffyKuC9T0tu5p9LuRXJO5VUqASjg+HsSzfnVN6LZFz5TklbVzczluAoIOzPdsduJp91O+jfJvkWlWQxuYybRgEEodwMwMgwOa6cSatM4s9Spom+AOktbs3rTkEozpyD9kkD8IpNrtyOVIyDH+9XvpZBAZYIbxSBkznkGD7EVWvjHp6i7uWAGgnkfWQCPwFPIjlkm0V4qSRmorzuhxke8YohR4uwH60TsBMYkDnyrltIzSBrJ75z6yIqG+24CW9o5j0or+HgSDyIzFBX9MSzMSI+yPu4HrUvY6BtWHBUkkCTOCfaohriQfrmc7Z70VpL7RtIkDkn9+VH3wrfyjnPB9hRWirFnzpQEEYGe9c2b+9wYkYWewn0o8bY27ANxyPTn2zUlu6oUwBAjjnn86kLXgOlxzjYTEgfT68Vq0jnkcnMcgCjk1IJkxjj3pd1RXiFDEdj2z2/wB6oNnYsDeN7iIJgCTxjPFBXbLKzIQzIw5xwIPFS2kIXggjED/nNcjUxyRPEbppbNYyXTONP063tDGcnsfz8vajn0ACghiVHZjn3ECaisaxSJI74J49RUiaiBgkicCF555NOi00/CEdJU5GAfSsqZurW5yzz6Nj8q3V8iqEnyxAkZGM9p9fah77r4VgEE5z3/Q/WsvJtkswE8jOfWuwu6RtG0RwPT05rJRtHJYTpYRhAwDkfX7656JZDfMukAFrjmfYwM9hQS2nD4GJEHOR7UV1KzGkugGGG4+3f6f71SXh2fxnVhGuveJ2GQAe+JJAA95qt6i9tbI3MMSTiRgn1ph0cTprUicF+ZnaCw/EzQfxDYW2Q54MsIOPMcehmocNnoKegWxfe+4RYXMTHAr2ASqWXRiYQDcYkiAJ/X6CvI/hYm9dYLgR42/yjsBxXruguq2n2jGxcD0j9/dWsI1KjDLLlGyv6fTPpdbc1KAm1ft7bgPIOCGj0zNUdLKWNdcuXbfzFdi6OQSCGz7T2zV46d1IvcdLsAQAg9Jz+NU3X9Ju2tS7JLoXYIpYBcZYkkiEX3H3A13do4emej9GIv2ttlFs2ktOtgRgu8F7nl4SYA5O1uJqrav4f+UoVNQH2hY3W3UgXGYjxSY7T5ZmK18N/ErIRpTFxrg3IVUC2oIEqOORnfAE+5Nc6vUae6Qdh/mYNc1EyikoTBG4g5IHYAjtUyhyKhLgQ9a+Hzq7itadLV4jIVztYr58Z4M+vfmlVn4cZ7y2r4AOHb7J3RiBsORPPFM0+ILVpGKhMyhVFI8Y2qRJ8ceFeSBDDGBWujMdRfRWTcW3NjlQAZAHYY7iJpul2aYoObdMsusuoQoYgokbVICgHkT3YyBCgDjmp+pdSN35ZViEJCgxtUE8RtMKvMBgwOcd6W3LdyyWNvE/yMG7cQJIkeRxTHovXLpWb1s3lckEkRt7+UjInB5HmKE1ehywyS2Wnpeoa2UtwDGJUASO2Fwp/P6GufiqzvCn+kxnHPbyzSzoGoIvOxJ2Y2z2n+U/hmjOoan5lxFXm60AHtjn3BpT2jnS1QnIVT/ScZxQ10Kbm4CTEE+npUmt3ByrbQwxnPGK1asFxExPJ4/Yrl/RjQo1PV/GFzA71KjBxgfZzzRFzoQQsWifP0/vXN3Q7SDbII75H5etQ1QyTT7cCYmTx25isviCc+HkHzHf68UMG7TzwTH1qPVrIxugYAA8+/rH6VN2RRDZ1njickHPt+4o2wouELOTxwP+aD0ukWTE4AHrPP0nNc6fTlVzIUZ8QMj0HcUJNFpDTXaM4VNpg5BkZ8881pVuhdjQQQcyMelR6rVFgoQvjljA7ce33mhvn5IYwPMxk9u0UNjf6JG0G2PFJz9Pah9ZpVtgcbRHJgz5Z7VNeAY+EmfWP3P96gv21DNuaYjkc/sU0HZEl6ATEAZ7kT9PrU1kqSCeI7/uYrVvQW7i/ZiDPhYj/bFcN0y8rEpBnMljMf6pqtFpjh9ak/YH0B/tWUoToLESzGTzyfxmsqaZra/ImZGcyU8vFJ/cCmX8ftIAGMAdqH0l4FgLa8YmIEd/uoxlB9YOMT91NSro5qANd1Fp42ge+a31+yXLoAR8xZAHnt/4rprxBM5BnHv3jNF/xS3MHJUQPLjz7VcTbA6bKv0XqITSndlrJ27fOTwfSMUk1vUrlwMh+yWJUE8AnAA7CrD1TpC29QqoQV1Aggf1DuPeuerdGAYS4GZCAEnynA7Ad60dI6ltUPvhbp62tOg7uwmPM/7D8Kcafq/y2J7NuXv5459CaS/D2pB2jnYjN9Z2g/nTB7YeUPJYAH1jFc3KpWb1caCutdO8YdeRDj18xQHUtSjJ8ojAEN6mZI9R6eY9q40fxCVK2rwKOkqN3v4c+35V11vSBkO2J5EV3RZwyRz09Laj5jQCLcT6bgoH1gn/AErXNzoHzWsQfmHbsYyByokmBiS78f1ClWnIHzEeSBsAHohC/lmmt7Xm1uZQRtOI7zP6r+VXZNbN9R+FwqwABuMsM5POMT359Y9KW6TqR0N9brpvChhMxG7EkgGcDj9lo3XfnCYIJJY+8CR7D9aH6j035ikET4ce5nPnE1Mto1xy4svenKalEuASCCrHzdSVYGO+MecGgem3toaCSuJBmAO0g/Z55xQWl6oli2yW1ceKWJCkNKAOVMYBZQY9ZyKL+GddbS8of/Ft3iFmSCpOPPAIORPpUQtHfwTg2yTrWpFtx4oQruYxxmNv4fjRfwHo/n6g6p2lQYtg9u007+KPga1qrANpiCIYGZBHdT7j8RXPRwlq3sQCEwYjny96uzzWvwD/ABf00K73lEyBuAHc4mqQ3VfLFer6Ab1YNB3cg+XlXmXXelm1fcp4kLkBoHhI7T6YrFx3bMpwroCfqnMz6GTH3V0NXtI/zAR9P963puitlmbM9zyPvis/hBMNkDj0zOahpeGLJYM/yyZJHnOfvqO++ARI7H37zNbuWsRgd8xnPPBE1l5AY3tkfp396wapgRWdeqEkDbMTHn34FEXdSSIiPpmAagXTWwd3BxGe88+g4o+zZSZmSfrHryaEhsVay+yEGCTxAngdyROT5RSXW3T8y4ADuj/DOcyRPHJ7Vb7sNAUYmeJP31saG0QCUggk9jHeR5VSdBYj6ReZ4VogHEDme3oQfwp9e0qwZEbuRgSQT3od/lIVhADPMcEnJ96g1OoYKWOYJAE8mefaKq/RciMWlV+WGDKmYjMjiBijV1CljtloExIyOPPOYpfa1Yc7WZZ7g98iRzUo1aoYVRuA/PtjnjtPuKhFWQ3OpkHxYPcFGkenFZRR6mTk3Ap8oFZTpByFOp1UoMHb22xn6V1pdZIxuPA4iDUY6UoG7LAH2I/HiiGVTEEecgED296C5IG+WvinJ7nvE/fQ+v1VrTusZFxM+WDTdgNvMx2YfiDOPpS7Wyo3HbcZQYDA+X2f7dqadMrHOnsVfEPUhdGme2QYuEHHB/4zTBenErcd2lu4g4HIzEkegxUPS9BZu27bi18oq+5lknIkfSnXVmb5DcgHsO57euK6ntG8XTFPwo0reI/qVQT/AEg/lmmpP+IPLn8TSzoYCWQoz4xPvTO5yp+lcGTs7odDvrHQ7OqQbiVeMEDP+/1qo6nT6jSYYfMt8blkwP3FWizfAPPP400KKwzmuzHNvTOTJGig9P6tbukyIJnB58qa/KLEkLuBBmD35n76j618HpcJa2drZ4xSnp+quaRil0ErMhp4rejCx5o1WZgqRyGH9qK6oVVZmJ8OPImfymudLrEvBXR8/ZYeR9RS3rzoiYZSxZSFZgPfE8envR0VDckNbp+bbCWgUKybZGfCBJkEZMCaj0fwxedVaQbZH2hwhwSfKOwOPpxXHwY7SG3FzJA+zAnHGD2NW/qWvCsoV28MSFaBuiCD+GB3FLyz0Iy3SKja0409wPeNxkOAzEhJEGQswCPofvq2dHQNcN6147F7DqswHH86iIJ/GJ54o7Xdd36chbHzTwZUbZHHOPqeIoToXxOqKUa0AtuYEbSCcmJxH1FJN+lyVxdIcarq66eybhPAxiCfIQciuvhTpAv6Mm79q6xuT3UniPagPizoi6tdPdW5tTcpYE4ZGiP9Ux99XLpiqihFEACKGtHly+OjzbrPTHtsUY7SCOIyJwR6GlFyxB8K/U5M16d8YdG+ba+Yv27f/wAl7j9a85uWXBwQPz+gFYtUczVMTXb7W2J2lvQ4I9fImgL+vG6WgTPiXM98Z5qxnSXT9ogeU5P5YEVBrNAhA3KGbB8I74/GplVDS2JNPZYksWJVQMRmSZjH5elG2NNdBIEiYJJ4g/nRNu0xcgqVkyZK+0kz7CKNt3BBlwSDmYM49oisUyml6KrmoCuCXXHJ3bfu4H/NHWOsSTJXjsw/Oe/rzQep6T8xYtsjeoiMcj0ih1+GGbnyHBHlAAmSI9qqrJpIbpqkfJE54YxB47YjjvNaaxbjxydsxEEfnzWtHoFRSjE5EDiAe3tUmntrtKljE4MjMZz6R5Chomhfd0yBsl9pz6Hjz/SoQyLDBZOR4T+Pp7Zo2/tOEY8kyoA7QckccYrkWmDqp2spG6ciI7cR5ffSqxgf8UO9mT/4E/jWUxXTk5Gz761V7DRX7uu8XGMx6efpXP8AGjBIZgPuH9xSg6tmaIJz9/14pnG6PFIXA7ke/lWOzSjbdVA8IaScxn9P7UTb6oZG48wJGPp6x70FqNMonBBxmR9D6e5oG7eZlgHbDSQBI4yMH2M1qopgk0M+s6m4nitbTiWECGH0700W58/RKzYYidoPYe1Vs6wsUVdxLYgcf8VY7NlbYYckiCTwBHlW0HWjZJvYq6duRH7AMrfeYIFPXt+Ejt+tVcag+MBTAXkk5KkGfQRNWC1f3WifOTWGaOzsxS0H6Wx81QGkRgRzP6VJY6sbHgv5BI23IxHrPB9aZ9G0W9Q3aBAplquipcQo6yCMTWmGzLK0JGvLk5I5DL4hHb2mhddoluqQw5HpI8qR9S6ZqemuXtg3bPJUk+EUb8OddS+uPtjJWZH410nOJL/SHsNBJ2k4dcR70p1PRWabhubxzuJgkdj7T+FemX0V1KsAQe1LOi9M09jVAOVCNBUTlmJggmcBQO/n94zXDJXRr/p90O6unlt6hixUj+k/ZP1MkSI457Ea/obWnNxbrXboBIR2xtPBwIJkHBiatV34r0VsgI25yCoRCDuIjJjy8z681SuvfErPcgtuPAkbRjmBOYPcfhxShHk9ujplk+nHSE46/q0MOv8A7ZwfMdsf8mjLfWbYxftlzgliWGfSOR696P6X1S00Lehjx4jIk/vzrrra2VQbIgdgSAfYjH41pSXplLJKXhZOh/EOnvWRYLIUERnNsmQM/wAs8iZq/WbwUZPYGfP68GvEPhdbwlrI+WtzwknEjPYc++B61ZL3xXb01uGuEtJB3NJkD3ge3FTtsxyuNV6W74r69JtWUeGdxiJ8K5afSKm13QreoG5IR/8A4n3FeVdK6jqL17594gAAqinBjzA5q99B655k9o/f7x99RNbIjFcdgHUuj3LJi6seRHB+p5PpSi4yhpx7gzB8+a9T0/ULd5djAMG/laMjzjsO/wBRVc+I/gMsN+kMH+gnB9if1++snEycKKJq9eMwhYYyAAs9xzkzS8a1SxA8RmSMHvx3HbzphqdJdtGLysp4MKZ8vQ/UfjQbaUK6su05kzyc8H/es3EiibQ9WAG0bVicny7DFM36m/hjJ5LR2jsBif3ilg6SjjcjDniYgjAmMnJn61y/TnuOVZ5XvB5K/wBXv5ilSGS3+p71Cyp5x4gY9yIJ+tcm+sT48DyAA9jzUNnpCqI+0cz2M8nsPuojTWFUMFJmAJM9vFjuO/3mlqx0dtpkZCDBUxJIB/SI9fWtfNSykRtx3Jgc+Xc+VdNfUKBlv8xGBJ7ek+1Q3LduBvm6JkEmBORyMR6ZoTSJpti89YRcfNiO0T+IrdFfwtrvI9Nz/uKyq5ofAplnRkXfHEPlcYIHOSJPBHFMdLJZh/LlewgfTlfSKIt6O4CS2wDsJ7gAGJ7+3NRXGYqw2+BMsBGT6nyHlSaK50cPY32yFwvAOcx+Yor4c+HvnMwuNtQclTkx5YwKh09gMCWLYBjPEkQcd57ehrv+JZFZYO4ZU+ccg48uM01RSyUP20tvTr4BtHbMkj+ok5M+VKb3VjDE4AJHvQF7rDMSecDEj8uRQVtWfJMLnjOTk+k1rUVs2+rS0ZrOv/LuAADY4h8djzVr6Om9UUdx+81StR0o3PU+cQefL+016D8GaXwgntIEH95qcrVFYZ3JjbpOk1Nnwo1tkBkAggj/AFLTZviAp/37fy/86+NfrgMo9xHrTbR2htAA/t7UcujR8FVj9+VLG2VNJla1WoS4sSGBHvI8/WqP1L4Pe3dF/SAH+q3MSPSrR8S/9OLlkNe0Fw225NvlW9gTtU+oiknRvi64zmzqbfybwzB/m9R5/Suo5gnS9Q328LDiJUjIPtz9aT9edX2nO9CSI5OCCKc9V1HD8evGPL2qu6RfnFrpjYSefx/KPvp+FYouUqiV1k1FklgrB2kAyCNp8ic5oFNVfknLnuQZ+naKsur1DXrpC4H5LwKg1KrbQqBA96cV4bZbTsS6bWj5k7IP9TQY9QAOferF05BdIZ8W04GPFHn6VVNT4ZbyxHrTHofUAQqMcAy39vbgfSlqyJTajRc73VDkDAHl5HAqlahC+sFs8KeJx/UasmkcFbhJ8RZfu7Un1sDXo/CtH5VbWjniejdN6fC+KBP5RAA9M0TrbYtodgMxugelcaHUgKO4YDPp+n+1V/486y1iwNpyxAHoOfpipoalZYfhrrxllOQHj3PIHmQKvug64JG5jxHpPf8A4rxP4d1BWwHYwXJafVowAPrV06bqnIJDEjzkCPfyqKRXZ6L1Dp1rVJtYBgRyOR7GvPuu/wDT67bZmsqt5TyGmQO4CjB+gpz0/rrA5bccDH9+Jp2nWWIjaD3yf7VEo2PjfZ5Retm3INsq2eQQRwZgj9PuoBtcAowZBMHkAYxH95GOK9W60NNqQF1COCPsusqy+zc/QyKqHUf+nTOf/wBbUB0wdrFVeZ742mfOBxXO0rFLHJdFTbqmxiucz4iAO0wSOfLgVFb1+4wT4pmJGOcAmI780+6p8G6lFb5isVkneRIUeXhJgep8u1LB0ZAYklgOZwO8wMfhSbSMge3rDMKCCeWYj7sAfrXT60C3Dc5jaYiO4P8ALjvXdy4okTO0cA8fUCZ+tR6vWfLlnRe3iznvgmIHbPecVLdhdEJ1iDHjPGZH65rVQr8WWo+0B9P96yp4sOf6CNRebwtuUKW2rgnyLQAQTAj763aRbri3au3N7GFW9atqlxuyB7Zm0xiBuBE1JbslzYVRO/T6hLfreF3eyD/MbeB7iq63VLin5Nw53+EDbhjO3I8QMGKtCQ8t6oOsqNoMypEkEYKnyIIM1yLBuWGKs871BiCNrLcP8w80Hcc0PqNX/i6i4oDI99yMCCMbvoTJoo3B/DXwpkC7ZxJIgreI8MR/aqDVibTJIYyGYOyjAOBHZcT/AGojUgIqjlgO3bv2HNRWumnazydhu3VGceFVJJj/AMl7djUr9DT5JdXQMAm8bNvhaIIAncN0DsRPkabRZGvU5kGMHnIyM+XNWj4S6juWc5J+8Rx6VWendNRtKzMqPtvlQxLSZDwIGCPBOY5p50Potm5o9wG8hwpDrkBlJXa3l4W4iMe9TNKjfB9x6DY15IUD7/Wmmj1B4Les4/cVXeg9DtXNOrMBdIhCbiyYG5Z3HzKnIjzpt0WwP4RXu+LY7oSxnwrcZUJn7RgcnuBSi62dEqHF8/NtttuGIWChRuW2kZUiqD8U/Bb3f8S3dZ7toyP+xPAYiAgJO0g+td9b+KNum1T6aUuG2m4EqQt751m2ewAJUg+REHvlZ8La7Uakne2y6HBKC4indsUKQm4EhgEwOcRM11LJqzlcVfZUh1a9fdbG/eCxIcCMD7UjjAIM8GrDe0/+HCiFAhf3+P1qLo/QEt6prRWfmWr4tmT4dqlyI7GdpBnhTxWN0Wy11rIKozbYUgshZpVMDwrMQWgn6UcrZ1YI8Y3+Tizp02lS207bjSPNbbOOQRyoEVVdZq9jMxlm2qU3RgksN8AAdhFGdLubNUNwO3Ze2JzBFphgHzkwOMTQ46T/ABF4pcf5dyBAZWYEgMQMcDDZOBim5GU5Jb9K9qjugDnmPP1oazeKn60803RARcl4CohkCZZmKjyxyf8ATXWl+HbdxXK3GLIGaCAAQv2oaT4gJORGOaXI57CdHrGNsuCPtKhBJHKuQZAPG0/fQ9zXF7lpwOGHJ78R9f1ozR9IDacbQQVubH8RySC9toAgwm4SP1qbR9CssDdDAqtskqCwIYuiqPEoHLE4n7NP6otFts9SxtBzAgH6zVf+O7nzLAYchhP4io9N0S3e+ZBG5d5jZM7ASwFyZBAB/wDac1uxpN1m+rnebRQ5mTaYHJ9m2qTnmSKf1UxIH0fUB/C22D4QwQRMY/Cm128HtBlDMuB4eJIMAn7IkA8nsarWnsWzuFtWtkYbc6kQT4WChFPE9zROhsXbdplQb1chsgx4ZyADB5ODPtRzXTHdFh6D1lrJlkdl7wVYgDuFnI9BJ969E03xJba0LiHcIBEd/KBXiXUusP8ALRY/xAxIZEVPBAAEIACN0wTnn0orpvW71iwgYMQxutxEbSI+klsf5qfJUPT2eqj4oe6xL2WZRztKkqP/AABk+fhJPpRuj6mMPbYMpEqwzK88e3eqV8O/GNq6hDW1tsE371LfaBWQZJBDTA7zA7miW6mLaakoQQbtsqR2W5a+YwHkC67o965JQvZ1Ryro9A0nxqww9uQPJre4jz27o+m6a61Gp0t+0b1qxb1PAYGEbkgggqDuBBwYNeZ9H+IEurD2xuYONw37kI3BTgxiBII4n3pd034hu2L1wrscXkS40rIDJuUGD3hoP/j6Ula7InKDL3ct6HUIyNo2sss/9u6gM9wfFB+oqudU+FzaUMh+ZpnH+GeGDAkbXAO08HOQcZ7Ut+JeuMrKxVFulQDsUAbzkkx/QMe6nzrXT+tzCljtJGBjgEEDynz7kCeKq9bOfI4voVXOliT/AILf+9//AK4rVGP8QOCQrDb2nJj19aystmFmJqh8trdxd9vephWhkZeHRgCVftwZ4PaAOpXjd+3d1N2BMXCo9pKSz49vcURZt7GKOpUtjPEn7JHY58qgdAv2px3xInPvBoTodkVq0fljbA5IXMjtMeXam21lsDwFBcYPv8LK2xWWIMgfaMriPCYzS3T296lV/lzPmZGO/wCxRGl1Lqj2WG4NtMQD4+REg+ISQSOxIpqTQB3SVt3LBtsRbcu91NxAU/MgNbJ4UlVtkE9wR3rhemm2jpuWABCPdXgEAQd22RM5MxxxUGhv7XJ2rnme/uJ5+lE6q3bG0jxBpI9PMcRg+QquVhbBemaQtp7iDbuGoDEfMtqNsXchmcKRLDgmpugapU0r2VZFu/Mtkq1y2v2VugkFmAOSvB71w2gTz7SCZ7j+1R3NFbaQqgSBlTB7d+aLvstZGnZ6F/066nv0htkpuRyWJdR4d93IMwRlePOjbepurpyUZV8d0FWNv7DXWZXndtYRkwcYqp6a/b0VsWkMyQbjH7THBjIhRxEk8yRSvV9ZNxvEwxhRJwOwxgR2HPnSe9HQ8ujNZrSTrAhQ/MW1AYqoOxlmC5AkflHlSPQdMuB0aywtuXEML9sCVj/PnPlERRcMkkqAG+zIVpk5ac9+39qMsWl3KG5TuoMN3MjsJjiOODVRddnO5jS1dY3twIPyk1CSJ+01p5z3OCMTzzikNi2bt3faI3pt3hnRd0Syna/2gDuyJPoKb6U+MMVDCGB+YxVYZWXEehMQec0Nf0SbyU225CggOeAWIMv3z59uKduwWVnHR9My6gNcuW1IV1G2AqF0YcgATIUTMc5qfpNhLetXeQwKr4t9vBHzplgxC8ryRzQd8+IKI/8AkSe3Mcep/vXFy4VlAMD8/b9SaGTyJdPpVW69tli3ctBdystza6uWVjsZsdiJGGMTQ4+HzaLsz29rT9i6hXPPB3An+mCc8US2obasqW8RxnjEQBA/Clz9UQswLcdoIj0OeKLFbJ9F08vauqrAMbiOFchdyqrqQGYxIBXBicx5VB07pXyLjJdcBLqMjbW3lZZGVvBIwwmCeJ867015HOMzgAf80XbcpkqkcTB4/v8AuKEHJnel+Hnsyy3Ugkgst62VgggmJ3ZHaJ/yzRPTtG/je1cG8EeFgkPbK7CBuIG4CJEZDE9qjs3bedsYGW8u3n+Imuvmhh4fEBHbjt93186A5szQfD1tmuFmXxoFSWG3cr7ipZsZUFZ4luc1xZ0Ch7yowtMotkKHtbXO5g4k+HcFKd+AfKiScLAkRBzkE5OO3ahtb0dmzbAle57nkgj+XHemybbJb3TS6hRctW+DC3bAn/Vu55rrp/T22Pp7pVIuFrdxmBjcqgqzqCNrQCG7EepiFEuAMTgCdg8+4+zn1+tQlmIJMCCfLgenbtgUvAsy38Eva5a2qtBO24GDCZgEMZzxtBovp2ltAXFusIuQSx3EIy4Vgo5ESpGSQSe2Vr64kbRgZwOSOeP0rQu4nxCTyf1gR++Kjk2VsNfotuyzP4WWCWdbibTPfbu8uxE+k130PRi7d3Aq0/ZnA8ALgZgGTjJH2hSm5d3gkFgVAImYb0AiCIB/2pv0vw2zvgbomBwDBxnGAKKvsHaIeudKcXbTOoK7WkllYFjtGYJ/zYxQhnYCFUkDhRxmBAidv1NO79ogBQTnnETMx+YzUf8ABwstkkGAB/LBmT+/wpuNkWVi9p7pYkKsH1A/Csp2/SVnk4x3/wDsKyppAa6iJsAnJDrBPbAoTWKDcWRyBWVlJ9GkTXSmi+fQiPSfLyretP8AjCsrKa6B9g+mEK0ef96OH/bv+m0j3rKyhEvsg6rhyRgwuR7LTG9bG4YH2V7eorKykNi67x77p++hdMoL25HJz61lZR6CH1k4cdgFgdh9ntSyyIuiMcVlZQ+x+nN1z8+JMEgR/pofqeAYx4gPp5e1ZWVsxBmlQS2BhRHpR/T0BMETKiaysoXRL7FvV22jw+H7XGPLyrFzbUnkjmt1lBa6AbKgXYGAZn8KJ07nx5PP6VlZR6IL04wo7bq6tiHQDAlsCsrKXoMYX7hFxxJgRA7fy1Pq/sz/AJv7VuspMfhxayuc5/Q0Ewx+/KsrKT6IEzCCYxz+Q/3ozQOdvJ7frWVlSy10E6Zj82Owj9aIuuZOT+w1ZWUxM1fY/LHrP4cUToWO/nu35CsrK0JQObh8z99ZWVlB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9876" name="AutoShape 4" descr="data:image/jpeg;base64,/9j/4AAQSkZJRgABAQAAAQABAAD/2wCEAAkGBhQSERUUExQWFBUVGBgYGRgYGBgcHxsYGhgYGBoaIBsbHCYeGhkjGhwVHy8gJCcpLCwsGB8xNTAqNSYrLCkBCQoKDgwOGg8PGiwlHyQpLCwsLCwsLCwsLCwsLCwsLCwsLCwpKSwsLCwsLCwsLCksKSwsLCwsLCwsLCwsKSksKf/AABEIAMIBAwMBIgACEQEDEQH/xAAbAAACAgMBAAAAAAAAAAAAAAAEBQMGAAECB//EAD4QAAIBAwMCBAMGBAUDBAMAAAECEQADIQQSMQVBIlFhcQYTgTKRobHB8BRCUtEjYoLh8QczchWSotIWJML/xAAZAQADAQEBAAAAAAAAAAAAAAAAAQIDBAX/xAAkEQACAgIDAAEEAwAAAAAAAAAAAQIRAyESMUEiEzJRYQRxof/aAAwDAQACEQMRAD8AQ6dl7fXFY+oXhczQ1q8k4VgTyKksXgrfYNcVM52Z/AqxmD7Vlrp1sTBqDU9S8R2+ea2WFyCp2n14ppP0VkjW4w2B2orS6lQAIwO9DW7U4Lie1E2NMtsQzgk5qGhjFLW8YzPauhpweY9qX3tYUUQRPb2qXSdS3/v8aNiDBo7YO4J4qme4BzjtFB617kDbJNK7xvYY4ofJgWBbmcZHegtTY3HDMDmhNFfP1pmbsEeRHNFtE2L3ulUPOPOgU6hdmc0+ugERipNNo14PHnV/2AltBi+4zJ7UwtXnWJBI70a+k/paPpXN9mA4mmkBx85Txya3evkLAGY7VyzFcFYrdhifWhOgB9MWwxNMzqQwg4oW7pc+WaiuuEInzik3QHb6ZU5ODUJ16Lz4R+dGXdjDmaEHTEYyTMZpbAguaxWPhbPlXCndO/2zR2p6MuWUR3NS2+iyBzHrRQCrUaFWGDBMVCemevGAacX+jAHkgVoaRRgHjzqrZVAGm6eEGMmcRTCzbeMn6VIEJkAfdXNoPJ8veiyTu2COwPea1qrzi7btsjgPAVhsKtuUsMhp7EZHIitNo98DftzHNEarphZdhMFLlko3zLP2P4cpcIPzIDBhdiYy6Gc07stK0LX1BHzGFlyLRG4zZwDMH/uztPn6itvcPzCr22tNtDgNtIKkxIKMynPrXer0LkaqBbLXbqEL86wAbQjco/xgR2/p45oLUWLovSAFTYo2Bxc2tjdDbmMEyYLHkU9BQwKA/wA34VlRKXj7IrK04kgy2/6wOO1QXGU8czUGquP2moNNpnYiPeT2rCxsIu6BJ3zBOIiuP4NQBkk/d/zTHS2zwzA1NcQcGIpthoUjTKDJBnzrL2pXkrn9K71DQcRHea0upG2SN0HtWa2DNpbS4c4A4mjtOUSdo/3oD5hP8uakYOccR3pW+gCm6i08YqFuqKSFn3HrQ6X2ElsrzUgvm5BWyBP8zsEDR2HLN9BVKJUYSl0hibW7AySK5ZHWPTyrTC+F+yo25OzeSAP/ACQVu2jEAxluGuOxJ9Qi7FA92rTgl6aL+PN9hS2ZGcVymmYEhjWk0jnIZG7bQygz7G62anO5oDAq3cERjz/OpFPBOJPZZU5M1ly+p/tS5epacXQjuVyBuZWgCe9Qda6mli4vy9l1T/MrT745n3reOOT8MOLGwAacV2mlUDyoR7BILKSDzQ9nqB/5qXEQUNUA20kZ4Jol9OhEQs+dJ7lzeYKe1SWdwPb76yoYQ2n8uKkt6tVB2gTx/ehbNq6Tjit3enPDZWe0efnTSGGN1ELz37VJa1vzAGBmkel6Rndcc449+INObCqFAWhiIn1F7dEGPOohpGmSMz2OPuqW9qCOZkZNDPqyv2uKUmVyDUOwZIz3rq+YHIpdaurcBg54rPkMB4mG09xTTXpNM7N5SJOB5+orhmUjwnHnUZ0JwJkCfY1Hb0cE+XMczFGh20SHpCkz4c/zd6l0OmEkhuP3zUH8YjiPFA7RGKzS314UYPn71UasdjaU77gayuH1QB7VutaHoqbaW6ODzOKXHVPbO07h5n+1O7enHDT9JrdzTkHmexn9KytF8UIn6yREMYFG2upFgfFPtUmr6Hbdhun6frTDT9CtW/sKd2Mnzo+IqAdJNwQVxMTRS6MJ2x5CmRsDbMgelLtZp7oRmRkJCkgEjmMen31DSFRxqLjbhAMn8qN0uuViBiTSD4f/AOpbWLV4PbW7qGhbbsoIUGZxHPFL+kWrjubtxiWOefr9Kt4lFNtmsMTk6LR13UQyoApAUs3lIOJPlyT7Vq5cW0iu+6bi4U+F2HZmIyiRwgjkTJxUnRNIFvrcvwqkbU3T4mHiyO4Az7kUR13TX0Uai1ba9qNSxSyoUt8tF/mj+r38/SoxxcjvajjVLoj03Tbl22WvEWbPIC+DA9s/earVm5p7eoZ2Zr9ofZwVgnvMjcPXFM1+FtTaY3OpXSCQdqPcB5GTzAgeVLNZpdOpVEuEs5AClidqZO4D1IWrenTEvkrQ6v8AxBpksC6mhe4hMFpKwfpJPvxTP4Q6/Y1b/KU3AxnbZumSOcW7n/8ABwaR9J+JpizI+auDuRgh7CSCds+fGa9U+GL93T/L/idEqK8RdQKSjSRD5kKTBDjHiExVY4ctNf6RknxVplfvdItvuUsHK+aeISJGPbyNC9K+FrfzgR4hxx25P38ffVy+LNCmmf8AigAA5C3OY9CYwP8AyxGKV3EVBuQkbvskz9VPkw/GmouOvCJTTjyBNTpSGJnHlFLrmhmSQPQcUde1gYHdyPKgtTbDBdrQO8nNNo845WUAnvXL6kTJUE+lQ3bG47QW8OfOjunoqMNygiZng1DTXpfFG9OQZBDKKh1dpFhgTM4+6mGv1KsCLSxnk0nRQG8RBziO9S7JaBNVqwvrNcjqFtTh4GMQf2DRXULSMPs5HkfXyoXTdFSdwPfhhSpAkFW74uEbck8Me1C6jREyd25j2JwKY3Lqj7POABgZoe5qX5Ikfv8ACigF9nQsGG3aPPNMGtYiR37moV1wBzAiuS284cAfhSkMkGs8MEg8iO9TKyoAZjk/80ImjG4gxzIOf3FE7FMDM1OxG7mvt4GCe9d29MrDwKB5H3ocaBWJaYjiQKIs6G4MTAJH2fpVRQ0jhugt2ZfuNZRw0gP8z/Vo4xWV0Wgsqi3jjBj86nGqGRGPehjYM4kx2rLek53E/dXIk/Rk17VZlV4HepRrbhIWOfKo0UrBH2T5+n5VPZtxJ79s0034BLp7pBgjAHeuL9yAY4MY96adM+H9RehgAEP8zY/5o9/gciCLqT3BBI+hpuV9mkcU5dIp2p+F7TJvS0ozJUfmp5B9OKm6do/8RLaIAxIAJH1J5xVgudLuWmBaCsdjj0mO1av3Atu7dXYLgt7VYnCkmCc+lV93Z0Yskovg0KPiC4Q4dbgS1bZbPzGySxINwgDngLA8yTxXrmlKWNMrtdVEVZ3tAAUnEk4HlXlHV/hizf09hWusqWlJLCPFOWbykmq9ovi25e09zQ3tS4sfMXxBC5NoTKSB4chSMefat8NIvMmz1Dq3whp7mt/ide38SL5RbCjwraVcqD4vFuPOI5rzL4osovUL7C3t2FVUkcjeytcj0Ax7U16j8XWbFkae2Lq7CCrOcggiDDmCPYAHyqu9bR7jJqRdFwXwSQPtKVY+FhOMmrzRtWLA6dMkt6bawbdB4kAfZI4z2ntXqXwN8UTprVq7c3XLJKBiOUOIPniM15qtgm334qWwsizZLCyguMWubWnxARujkAj6bjWGB72zozwuOkXrr9+/ZsXQ2qW+txt1u1G4khwSe8LAaV4zUfUviVF06Mlv/D22WcSfCrFkx3DIwjPakdq4p2AgJasgxMZY/auMR9pj2xCjz5p50/QjVaXcVC/NS/YEGfsEvbM9/wDtvn/NXVKpvRypcI7B9Z0xlfBlWAZSTyD+vpXdjprSd0bTnGfpTbQIW6dbbFwooyPI0vS+3JED3/SsGmjlmlF6I71kgeAquMTmoLuqKKoMM/8AV+YotmVZn0A9KWXukPcMrckeUfjUU2RdnZv7wBvA8sxQOuupbguSwEArRa9E28ED6E+9E3NGkRtDGOSO1JrwLQJbvq3itqW8p++uf/UIwUYMRORE1MdWbc7VCr5Ad/Oob3UHfOxmHfB/Co0gMt3QwG7asH7jRLWmAGJHv2rizdBwyADvOcj/AGri71b+mIXGef37VaYNHOo0iHLIR61v/wBOt7CQSAM/v0qWy5YS4leQP+anO0LAIIImPvp1Y9CRr78Ku4eQ8vPPFHWrDMZIAkSTPA4rpLJywUgDHrXV3VKEYkwywD5QT/xS4BokeyFXuQfrFdLMAkj749qV/wDqanEEj0OKy9fDMBLQIifOoS2VQ7TSsRO4VlK16hbAgsZHrWq2odCu6jKPCQZPaul0/hy2AMDzP9qgN4Agic1MNWsDEmfu/wB6wTRLIdVqCFCxC8/U+VPeiWEs2P4nURsGUQfzH1pettLjBoHYR+X1pZ8Yas3L6aa39i2AuN3J5mmkbYIKUrYX1L/qnqL17bp4VIiDUn/5nfsqPnEXA2ZByPSlX/4oLZDMTEeUZ/tSzX9MJYbGaD2bt61EuLZ60U0j0no3xWl5Btj1B5z5it/GfSg3TrqosMfEB7Z7V5RZsX9Oy3VOccHsT5V7nokD21Ru9oHJ8xJ+tXjhUlTMssk1bWzyTSaa4/TLepDEGxfCc/yswkkd8so++mnV7apqRZKolu+hM7Ym4PMjjt99M/hXpPzdL1HQrgo7sPqsr+KiirWv0WqsJ/E/L3NCsrsF+XdC7Wgkypx7cV2vHZxLK0J+na26jpvK3kXBFza6lcCJZdx8pmaQpoVS822RbZiQJ4EmPrED6VbNF0tEDBNjKvhtsklW54aTvdVjd2BpQ3T/AOY4jj1I5Hr5VhNyXxZ1Y1F/JGaLUbWABBGaaMsypxweJkfeKBt2ww3EqoA54z+tE3dfZRZuOuI4aYHY+nYeZqeDNHNIe9L0bFSfAJGGbbIJxlTyskffyKuC9T0tu5p9LuRXJO5VUqASjg+HsSzfnVN6LZFz5TklbVzczluAoIOzPdsduJp91O+jfJvkWlWQxuYybRgEEodwMwMgwOa6cSatM4s9Spom+AOktbs3rTkEozpyD9kkD8IpNrtyOVIyDH+9XvpZBAZYIbxSBkznkGD7EVWvjHp6i7uWAGgnkfWQCPwFPIjlkm0V4qSRmorzuhxke8YohR4uwH60TsBMYkDnyrltIzSBrJ75z6yIqG+24CW9o5j0or+HgSDyIzFBX9MSzMSI+yPu4HrUvY6BtWHBUkkCTOCfaohriQfrmc7Z70VpL7RtIkDkn9+VH3wrfyjnPB9hRWirFnzpQEEYGe9c2b+9wYkYWewn0o8bY27ANxyPTn2zUlu6oUwBAjjnn86kLXgOlxzjYTEgfT68Vq0jnkcnMcgCjk1IJkxjj3pd1RXiFDEdj2z2/wB6oNnYsDeN7iIJgCTxjPFBXbLKzIQzIw5xwIPFS2kIXggjED/nNcjUxyRPEbppbNYyXTONP063tDGcnsfz8vajn0ACghiVHZjn3ECaisaxSJI74J49RUiaiBgkicCF555NOi00/CEdJU5GAfSsqZurW5yzz6Nj8q3V8iqEnyxAkZGM9p9fah77r4VgEE5z3/Q/WsvJtkswE8jOfWuwu6RtG0RwPT05rJRtHJYTpYRhAwDkfX7656JZDfMukAFrjmfYwM9hQS2nD4GJEHOR7UV1KzGkugGGG4+3f6f71SXh2fxnVhGuveJ2GQAe+JJAA95qt6i9tbI3MMSTiRgn1ph0cTprUicF+ZnaCw/EzQfxDYW2Q54MsIOPMcehmocNnoKegWxfe+4RYXMTHAr2ASqWXRiYQDcYkiAJ/X6CvI/hYm9dYLgR42/yjsBxXruguq2n2jGxcD0j9/dWsI1KjDLLlGyv6fTPpdbc1KAm1ft7bgPIOCGj0zNUdLKWNdcuXbfzFdi6OQSCGz7T2zV46d1IvcdLsAQAg9Jz+NU3X9Ju2tS7JLoXYIpYBcZYkkiEX3H3A13do4emej9GIv2ttlFs2ktOtgRgu8F7nl4SYA5O1uJqrav4f+UoVNQH2hY3W3UgXGYjxSY7T5ZmK18N/ErIRpTFxrg3IVUC2oIEqOORnfAE+5Nc6vUae6Qdh/mYNc1EyikoTBG4g5IHYAjtUyhyKhLgQ9a+Hzq7itadLV4jIVztYr58Z4M+vfmlVn4cZ7y2r4AOHb7J3RiBsORPPFM0+ILVpGKhMyhVFI8Y2qRJ8ceFeSBDDGBWujMdRfRWTcW3NjlQAZAHYY7iJpul2aYoObdMsusuoQoYgokbVICgHkT3YyBCgDjmp+pdSN35ZViEJCgxtUE8RtMKvMBgwOcd6W3LdyyWNvE/yMG7cQJIkeRxTHovXLpWb1s3lckEkRt7+UjInB5HmKE1ehywyS2Wnpeoa2UtwDGJUASO2Fwp/P6GufiqzvCn+kxnHPbyzSzoGoIvOxJ2Y2z2n+U/hmjOoan5lxFXm60AHtjn3BpT2jnS1QnIVT/ScZxQ10Kbm4CTEE+npUmt3ByrbQwxnPGK1asFxExPJ4/Yrl/RjQo1PV/GFzA71KjBxgfZzzRFzoQQsWifP0/vXN3Q7SDbII75H5etQ1QyTT7cCYmTx25isviCc+HkHzHf68UMG7TzwTH1qPVrIxugYAA8+/rH6VN2RRDZ1njickHPt+4o2wouELOTxwP+aD0ukWTE4AHrPP0nNc6fTlVzIUZ8QMj0HcUJNFpDTXaM4VNpg5BkZ8881pVuhdjQQQcyMelR6rVFgoQvjljA7ce33mhvn5IYwPMxk9u0UNjf6JG0G2PFJz9Pah9ZpVtgcbRHJgz5Z7VNeAY+EmfWP3P96gv21DNuaYjkc/sU0HZEl6ATEAZ7kT9PrU1kqSCeI7/uYrVvQW7i/ZiDPhYj/bFcN0y8rEpBnMljMf6pqtFpjh9ak/YH0B/tWUoToLESzGTzyfxmsqaZra/ImZGcyU8vFJ/cCmX8ftIAGMAdqH0l4FgLa8YmIEd/uoxlB9YOMT91NSro5qANd1Fp42ge+a31+yXLoAR8xZAHnt/4rprxBM5BnHv3jNF/xS3MHJUQPLjz7VcTbA6bKv0XqITSndlrJ27fOTwfSMUk1vUrlwMh+yWJUE8AnAA7CrD1TpC29QqoQV1Aggf1DuPeuerdGAYS4GZCAEnynA7Ad60dI6ltUPvhbp62tOg7uwmPM/7D8Kcafq/y2J7NuXv5459CaS/D2pB2jnYjN9Z2g/nTB7YeUPJYAH1jFc3KpWb1caCutdO8YdeRDj18xQHUtSjJ8ojAEN6mZI9R6eY9q40fxCVK2rwKOkqN3v4c+35V11vSBkO2J5EV3RZwyRz09Laj5jQCLcT6bgoH1gn/AErXNzoHzWsQfmHbsYyByokmBiS78f1ClWnIHzEeSBsAHohC/lmmt7Xm1uZQRtOI7zP6r+VXZNbN9R+FwqwABuMsM5POMT359Y9KW6TqR0N9brpvChhMxG7EkgGcDj9lo3XfnCYIJJY+8CR7D9aH6j035ikET4ce5nPnE1Mto1xy4svenKalEuASCCrHzdSVYGO+MecGgem3toaCSuJBmAO0g/Z55xQWl6oli2yW1ceKWJCkNKAOVMYBZQY9ZyKL+GddbS8of/Ft3iFmSCpOPPAIORPpUQtHfwTg2yTrWpFtx4oQruYxxmNv4fjRfwHo/n6g6p2lQYtg9u007+KPga1qrANpiCIYGZBHdT7j8RXPRwlq3sQCEwYjny96uzzWvwD/ABf00K73lEyBuAHc4mqQ3VfLFer6Ab1YNB3cg+XlXmXXelm1fcp4kLkBoHhI7T6YrFx3bMpwroCfqnMz6GTH3V0NXtI/zAR9P963puitlmbM9zyPvis/hBMNkDj0zOahpeGLJYM/yyZJHnOfvqO++ARI7H37zNbuWsRgd8xnPPBE1l5AY3tkfp396wapgRWdeqEkDbMTHn34FEXdSSIiPpmAagXTWwd3BxGe88+g4o+zZSZmSfrHryaEhsVay+yEGCTxAngdyROT5RSXW3T8y4ADuj/DOcyRPHJ7Vb7sNAUYmeJP31saG0QCUggk9jHeR5VSdBYj6ReZ4VogHEDme3oQfwp9e0qwZEbuRgSQT3od/lIVhADPMcEnJ96g1OoYKWOYJAE8mefaKq/RciMWlV+WGDKmYjMjiBijV1CljtloExIyOPPOYpfa1Yc7WZZ7g98iRzUo1aoYVRuA/PtjnjtPuKhFWQ3OpkHxYPcFGkenFZRR6mTk3Ap8oFZTpByFOp1UoMHb22xn6V1pdZIxuPA4iDUY6UoG7LAH2I/HiiGVTEEecgED296C5IG+WvinJ7nvE/fQ+v1VrTusZFxM+WDTdgNvMx2YfiDOPpS7Wyo3HbcZQYDA+X2f7dqadMrHOnsVfEPUhdGme2QYuEHHB/4zTBenErcd2lu4g4HIzEkegxUPS9BZu27bi18oq+5lknIkfSnXVmb5DcgHsO57euK6ntG8XTFPwo0reI/qVQT/AEg/lmmpP+IPLn8TSzoYCWQoz4xPvTO5yp+lcGTs7odDvrHQ7OqQbiVeMEDP+/1qo6nT6jSYYfMt8blkwP3FWizfAPPP400KKwzmuzHNvTOTJGig9P6tbukyIJnB58qa/KLEkLuBBmD35n76j618HpcJa2drZ4xSnp+quaRil0ErMhp4rejCx5o1WZgqRyGH9qK6oVVZmJ8OPImfymudLrEvBXR8/ZYeR9RS3rzoiYZSxZSFZgPfE8envR0VDckNbp+bbCWgUKybZGfCBJkEZMCaj0fwxedVaQbZH2hwhwSfKOwOPpxXHwY7SG3FzJA+zAnHGD2NW/qWvCsoV28MSFaBuiCD+GB3FLyz0Iy3SKja0409wPeNxkOAzEhJEGQswCPofvq2dHQNcN6147F7DqswHH86iIJ/GJ54o7Xdd36chbHzTwZUbZHHOPqeIoToXxOqKUa0AtuYEbSCcmJxH1FJN+lyVxdIcarq66eybhPAxiCfIQciuvhTpAv6Mm79q6xuT3UniPagPizoi6tdPdW5tTcpYE4ZGiP9Ux99XLpiqihFEACKGtHly+OjzbrPTHtsUY7SCOIyJwR6GlFyxB8K/U5M16d8YdG+ba+Yv27f/wAl7j9a85uWXBwQPz+gFYtUczVMTXb7W2J2lvQ4I9fImgL+vG6WgTPiXM98Z5qxnSXT9ogeU5P5YEVBrNAhA3KGbB8I74/GplVDS2JNPZYksWJVQMRmSZjH5elG2NNdBIEiYJJ4g/nRNu0xcgqVkyZK+0kz7CKNt3BBlwSDmYM49oisUyml6KrmoCuCXXHJ3bfu4H/NHWOsSTJXjsw/Oe/rzQep6T8xYtsjeoiMcj0ih1+GGbnyHBHlAAmSI9qqrJpIbpqkfJE54YxB47YjjvNaaxbjxydsxEEfnzWtHoFRSjE5EDiAe3tUmntrtKljE4MjMZz6R5Chomhfd0yBsl9pz6Hjz/SoQyLDBZOR4T+Pp7Zo2/tOEY8kyoA7QckccYrkWmDqp2spG6ciI7cR5ffSqxgf8UO9mT/4E/jWUxXTk5Gz761V7DRX7uu8XGMx6efpXP8AGjBIZgPuH9xSg6tmaIJz9/14pnG6PFIXA7ke/lWOzSjbdVA8IaScxn9P7UTb6oZG48wJGPp6x70FqNMonBBxmR9D6e5oG7eZlgHbDSQBI4yMH2M1qopgk0M+s6m4nitbTiWECGH0700W58/RKzYYidoPYe1Vs6wsUVdxLYgcf8VY7NlbYYckiCTwBHlW0HWjZJvYq6duRH7AMrfeYIFPXt+Ejt+tVcag+MBTAXkk5KkGfQRNWC1f3WifOTWGaOzsxS0H6Wx81QGkRgRzP6VJY6sbHgv5BI23IxHrPB9aZ9G0W9Q3aBAplquipcQo6yCMTWmGzLK0JGvLk5I5DL4hHb2mhddoluqQw5HpI8qR9S6ZqemuXtg3bPJUk+EUb8OddS+uPtjJWZH410nOJL/SHsNBJ2k4dcR70p1PRWabhubxzuJgkdj7T+FemX0V1KsAQe1LOi9M09jVAOVCNBUTlmJggmcBQO/n94zXDJXRr/p90O6unlt6hixUj+k/ZP1MkSI457Ea/obWnNxbrXboBIR2xtPBwIJkHBiatV34r0VsgI25yCoRCDuIjJjy8z681SuvfErPcgtuPAkbRjmBOYPcfhxShHk9ujplk+nHSE46/q0MOv8A7ZwfMdsf8mjLfWbYxftlzgliWGfSOR696P6X1S00Lehjx4jIk/vzrrra2VQbIgdgSAfYjH41pSXplLJKXhZOh/EOnvWRYLIUERnNsmQM/wAs8iZq/WbwUZPYGfP68GvEPhdbwlrI+WtzwknEjPYc++B61ZL3xXb01uGuEtJB3NJkD3ge3FTtsxyuNV6W74r69JtWUeGdxiJ8K5afSKm13QreoG5IR/8A4n3FeVdK6jqL17594gAAqinBjzA5q99B655k9o/f7x99RNbIjFcdgHUuj3LJi6seRHB+p5PpSi4yhpx7gzB8+a9T0/ULd5djAMG/laMjzjsO/wBRVc+I/gMsN+kMH+gnB9if1++snEycKKJq9eMwhYYyAAs9xzkzS8a1SxA8RmSMHvx3HbzphqdJdtGLysp4MKZ8vQ/UfjQbaUK6su05kzyc8H/es3EiibQ9WAG0bVicny7DFM36m/hjJ5LR2jsBif3ilg6SjjcjDniYgjAmMnJn61y/TnuOVZ5XvB5K/wBXv5ilSGS3+p71Cyp5x4gY9yIJ+tcm+sT48DyAA9jzUNnpCqI+0cz2M8nsPuojTWFUMFJmAJM9vFjuO/3mlqx0dtpkZCDBUxJIB/SI9fWtfNSykRtx3Jgc+Xc+VdNfUKBlv8xGBJ7ek+1Q3LduBvm6JkEmBORyMR6ZoTSJpti89YRcfNiO0T+IrdFfwtrvI9Nz/uKyq5ofAplnRkXfHEPlcYIHOSJPBHFMdLJZh/LlewgfTlfSKIt6O4CS2wDsJ7gAGJ7+3NRXGYqw2+BMsBGT6nyHlSaK50cPY32yFwvAOcx+Yor4c+HvnMwuNtQclTkx5YwKh09gMCWLYBjPEkQcd57ehrv+JZFZYO4ZU+ccg48uM01RSyUP20tvTr4BtHbMkj+ok5M+VKb3VjDE4AJHvQF7rDMSecDEj8uRQVtWfJMLnjOTk+k1rUVs2+rS0ZrOv/LuAADY4h8djzVr6Om9UUdx+81StR0o3PU+cQefL+016D8GaXwgntIEH95qcrVFYZ3JjbpOk1Nnwo1tkBkAggj/AFLTZviAp/37fy/86+NfrgMo9xHrTbR2htAA/t7UcujR8FVj9+VLG2VNJla1WoS4sSGBHvI8/WqP1L4Pe3dF/SAH+q3MSPSrR8S/9OLlkNe0Fw225NvlW9gTtU+oiknRvi64zmzqbfybwzB/m9R5/Suo5gnS9Q328LDiJUjIPtz9aT9edX2nO9CSI5OCCKc9V1HD8evGPL2qu6RfnFrpjYSefx/KPvp+FYouUqiV1k1FklgrB2kAyCNp8ic5oFNVfknLnuQZ+naKsur1DXrpC4H5LwKg1KrbQqBA96cV4bZbTsS6bWj5k7IP9TQY9QAOferF05BdIZ8W04GPFHn6VVNT4ZbyxHrTHofUAQqMcAy39vbgfSlqyJTajRc73VDkDAHl5HAqlahC+sFs8KeJx/UasmkcFbhJ8RZfu7Un1sDXo/CtH5VbWjniejdN6fC+KBP5RAA9M0TrbYtodgMxugelcaHUgKO4YDPp+n+1V/486y1iwNpyxAHoOfpipoalZYfhrrxllOQHj3PIHmQKvug64JG5jxHpPf8A4rxP4d1BWwHYwXJafVowAPrV06bqnIJDEjzkCPfyqKRXZ6L1Dp1rVJtYBgRyOR7GvPuu/wDT67bZmsqt5TyGmQO4CjB+gpz0/rrA5bccDH9+Jp2nWWIjaD3yf7VEo2PjfZ5Retm3INsq2eQQRwZgj9PuoBtcAowZBMHkAYxH95GOK9W60NNqQF1COCPsusqy+zc/QyKqHUf+nTOf/wBbUB0wdrFVeZ742mfOBxXO0rFLHJdFTbqmxiucz4iAO0wSOfLgVFb1+4wT4pmJGOcAmI780+6p8G6lFb5isVkneRIUeXhJgep8u1LB0ZAYklgOZwO8wMfhSbSMge3rDMKCCeWYj7sAfrXT60C3Dc5jaYiO4P8ALjvXdy4okTO0cA8fUCZ+tR6vWfLlnRe3iznvgmIHbPecVLdhdEJ1iDHjPGZH65rVQr8WWo+0B9P96yp4sOf6CNRebwtuUKW2rgnyLQAQTAj763aRbri3au3N7GFW9atqlxuyB7Zm0xiBuBE1JbslzYVRO/T6hLfreF3eyD/MbeB7iq63VLin5Nw53+EDbhjO3I8QMGKtCQ8t6oOsqNoMypEkEYKnyIIM1yLBuWGKs871BiCNrLcP8w80Hcc0PqNX/i6i4oDI99yMCCMbvoTJoo3B/DXwpkC7ZxJIgreI8MR/aqDVibTJIYyGYOyjAOBHZcT/AGojUgIqjlgO3bv2HNRWumnazydhu3VGceFVJJj/AMl7djUr9DT5JdXQMAm8bNvhaIIAncN0DsRPkabRZGvU5kGMHnIyM+XNWj4S6juWc5J+8Rx6VWendNRtKzMqPtvlQxLSZDwIGCPBOY5p50Potm5o9wG8hwpDrkBlJXa3l4W4iMe9TNKjfB9x6DY15IUD7/Wmmj1B4Les4/cVXeg9DtXNOrMBdIhCbiyYG5Z3HzKnIjzpt0WwP4RXu+LY7oSxnwrcZUJn7RgcnuBSi62dEqHF8/NtttuGIWChRuW2kZUiqD8U/Bb3f8S3dZ7toyP+xPAYiAgJO0g+td9b+KNum1T6aUuG2m4EqQt751m2ewAJUg+REHvlZ8La7Uakne2y6HBKC4indsUKQm4EhgEwOcRM11LJqzlcVfZUh1a9fdbG/eCxIcCMD7UjjAIM8GrDe0/+HCiFAhf3+P1qLo/QEt6prRWfmWr4tmT4dqlyI7GdpBnhTxWN0Wy11rIKozbYUgshZpVMDwrMQWgn6UcrZ1YI8Y3+Tizp02lS207bjSPNbbOOQRyoEVVdZq9jMxlm2qU3RgksN8AAdhFGdLubNUNwO3Ze2JzBFphgHzkwOMTQ46T/ABF4pcf5dyBAZWYEgMQMcDDZOBim5GU5Jb9K9qjugDnmPP1oazeKn60803RARcl4CohkCZZmKjyxyf8ATXWl+HbdxXK3GLIGaCAAQv2oaT4gJORGOaXI57CdHrGNsuCPtKhBJHKuQZAPG0/fQ9zXF7lpwOGHJ78R9f1ozR9IDacbQQVubH8RySC9toAgwm4SP1qbR9CssDdDAqtskqCwIYuiqPEoHLE4n7NP6otFts9SxtBzAgH6zVf+O7nzLAYchhP4io9N0S3e+ZBG5d5jZM7ASwFyZBAB/wDac1uxpN1m+rnebRQ5mTaYHJ9m2qTnmSKf1UxIH0fUB/C22D4QwQRMY/Cm128HtBlDMuB4eJIMAn7IkA8nsarWnsWzuFtWtkYbc6kQT4WChFPE9zROhsXbdplQb1chsgx4ZyADB5ODPtRzXTHdFh6D1lrJlkdl7wVYgDuFnI9BJ969E03xJba0LiHcIBEd/KBXiXUusP8ALRY/xAxIZEVPBAAEIACN0wTnn0orpvW71iwgYMQxutxEbSI+klsf5qfJUPT2eqj4oe6xL2WZRztKkqP/AABk+fhJPpRuj6mMPbYMpEqwzK88e3eqV8O/GNq6hDW1tsE371LfaBWQZJBDTA7zA7miW6mLaakoQQbtsqR2W5a+YwHkC67o965JQvZ1Ryro9A0nxqww9uQPJre4jz27o+m6a61Gp0t+0b1qxb1PAYGEbkgggqDuBBwYNeZ9H+IEurD2xuYONw37kI3BTgxiBII4n3pd034hu2L1wrscXkS40rIDJuUGD3hoP/j6Ula7InKDL3ct6HUIyNo2sss/9u6gM9wfFB+oqudU+FzaUMh+ZpnH+GeGDAkbXAO08HOQcZ7Ut+JeuMrKxVFulQDsUAbzkkx/QMe6nzrXT+tzCljtJGBjgEEDynz7kCeKq9bOfI4voVXOliT/AILf+9//AK4rVGP8QOCQrDb2nJj19aystmFmJqh8trdxd9vephWhkZeHRgCVftwZ4PaAOpXjd+3d1N2BMXCo9pKSz49vcURZt7GKOpUtjPEn7JHY58qgdAv2px3xInPvBoTodkVq0fljbA5IXMjtMeXam21lsDwFBcYPv8LK2xWWIMgfaMriPCYzS3T296lV/lzPmZGO/wCxRGl1Lqj2WG4NtMQD4+REg+ISQSOxIpqTQB3SVt3LBtsRbcu91NxAU/MgNbJ4UlVtkE9wR3rhemm2jpuWABCPdXgEAQd22RM5MxxxUGhv7XJ2rnme/uJ5+lE6q3bG0jxBpI9PMcRg+QquVhbBemaQtp7iDbuGoDEfMtqNsXchmcKRLDgmpugapU0r2VZFu/Mtkq1y2v2VugkFmAOSvB71w2gTz7SCZ7j+1R3NFbaQqgSBlTB7d+aLvstZGnZ6F/066nv0htkpuRyWJdR4d93IMwRlePOjbepurpyUZV8d0FWNv7DXWZXndtYRkwcYqp6a/b0VsWkMyQbjH7THBjIhRxEk8yRSvV9ZNxvEwxhRJwOwxgR2HPnSe9HQ8ujNZrSTrAhQ/MW1AYqoOxlmC5AkflHlSPQdMuB0aywtuXEML9sCVj/PnPlERRcMkkqAG+zIVpk5ac9+39qMsWl3KG5TuoMN3MjsJjiOODVRddnO5jS1dY3twIPyk1CSJ+01p5z3OCMTzzikNi2bt3faI3pt3hnRd0Syna/2gDuyJPoKb6U+MMVDCGB+YxVYZWXEehMQec0Nf0SbyU225CggOeAWIMv3z59uKduwWVnHR9My6gNcuW1IV1G2AqF0YcgATIUTMc5qfpNhLetXeQwKr4t9vBHzplgxC8ryRzQd8+IKI/8AkSe3Mcep/vXFy4VlAMD8/b9SaGTyJdPpVW69tli3ctBdystza6uWVjsZsdiJGGMTQ4+HzaLsz29rT9i6hXPPB3An+mCc8US2obasqW8RxnjEQBA/Clz9UQswLcdoIj0OeKLFbJ9F08vauqrAMbiOFchdyqrqQGYxIBXBicx5VB07pXyLjJdcBLqMjbW3lZZGVvBIwwmCeJ867015HOMzgAf80XbcpkqkcTB4/v8AuKEHJnel+Hnsyy3Ugkgst62VgggmJ3ZHaJ/yzRPTtG/je1cG8EeFgkPbK7CBuIG4CJEZDE9qjs3bedsYGW8u3n+Imuvmhh4fEBHbjt93186A5szQfD1tmuFmXxoFSWG3cr7ipZsZUFZ4luc1xZ0Ch7yowtMotkKHtbXO5g4k+HcFKd+AfKiScLAkRBzkE5OO3ahtb0dmzbAle57nkgj+XHemybbJb3TS6hRctW+DC3bAn/Vu55rrp/T22Pp7pVIuFrdxmBjcqgqzqCNrQCG7EepiFEuAMTgCdg8+4+zn1+tQlmIJMCCfLgenbtgUvAsy38Eva5a2qtBO24GDCZgEMZzxtBovp2ltAXFusIuQSx3EIy4Vgo5ESpGSQSe2Vr64kbRgZwOSOeP0rQu4nxCTyf1gR++Kjk2VsNfotuyzP4WWCWdbibTPfbu8uxE+k130PRi7d3Aq0/ZnA8ALgZgGTjJH2hSm5d3gkFgVAImYb0AiCIB/2pv0vw2zvgbomBwDBxnGAKKvsHaIeudKcXbTOoK7WkllYFjtGYJ/zYxQhnYCFUkDhRxmBAidv1NO79ogBQTnnETMx+YzUf8ABwstkkGAB/LBmT+/wpuNkWVi9p7pYkKsH1A/Csp2/SVnk4x3/wDsKyppAa6iJsAnJDrBPbAoTWKDcWRyBWVlJ9GkTXSmi+fQiPSfLyretP8AjCsrKa6B9g+mEK0ef96OH/bv+m0j3rKyhEvsg6rhyRgwuR7LTG9bG4YH2V7eorKykNi67x77p++hdMoL25HJz61lZR6CH1k4cdgFgdh9ntSyyIuiMcVlZQ+x+nN1z8+JMEgR/pofqeAYx4gPp5e1ZWVsxBmlQS2BhRHpR/T0BMETKiaysoXRL7FvV22jw+H7XGPLyrFzbUnkjmt1lBa6AbKgXYGAZn8KJ07nx5PP6VlZR6IL04wo7bq6tiHQDAlsCsrKXoMYX7hFxxJgRA7fy1Pq/sz/AJv7VuspMfhxayuc5/Q0Ewx+/KsrKT6IEzCCYxz+Q/3ozQOdvJ7frWVlSy10E6Zj82Owj9aIuuZOT+w1ZWUxM1fY/LHrP4cUToWO/nu35CsrK0JQObh8z99ZWVlB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9880" name="Picture 8" descr="https://encrypted-tbn1.gstatic.com/images?q=tbn:ANd9GcQxnDyGurXfYBGZ5DJfEA1iVxrbHQ1sXG5T5KWQV2LUh2_kx2N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3350" y="2000240"/>
            <a:ext cx="5100650" cy="2185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2" name="Picture 6" descr="http://diseasespictures.com/wp-content/uploads/2012/10/hemophili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71744"/>
            <a:ext cx="3810000" cy="2867025"/>
          </a:xfrm>
          <a:prstGeom prst="rect">
            <a:avLst/>
          </a:prstGeom>
          <a:noFill/>
        </p:spPr>
      </p:pic>
      <p:pic>
        <p:nvPicPr>
          <p:cNvPr id="80900" name="Picture 4" descr="http://gassama.myweb.uga.edu/hemoglobinmolecul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520041">
            <a:off x="374385" y="2986511"/>
            <a:ext cx="4095779" cy="307183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0"/>
            <a:ext cx="57150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</a:t>
            </a:r>
            <a:r>
              <a:rPr lang="en-US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Hemo</a:t>
            </a:r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-”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1096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Blood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071546"/>
            <a:ext cx="82153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Hemoglobin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oxygen carrying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 pigment of red blood </a:t>
            </a:r>
            <a:r>
              <a:rPr lang="en-US" sz="2000" u="sng" dirty="0" smtClean="0">
                <a:solidFill>
                  <a:schemeClr val="accent2">
                    <a:lumMod val="75000"/>
                  </a:schemeClr>
                </a:solidFill>
              </a:rPr>
              <a:t>cells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Hemophilia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any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of several hereditary blood-coagulation disorders in which the blood fails to clot normally because of a deficiency or abnormality of one of the clotting factors.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He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mo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glo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bin</a:t>
            </a: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m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l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n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0898" name="AutoShape 2" descr="data:image/jpeg;base64,/9j/4AAQSkZJRgABAQAAAQABAAD/2wCEAAkGBhISEBUTEhQVFBUWFxsYGBcYFx8XHxwaGiIcGB0aHRwbHyYfICAjGhodHy8gJCcpLCwsGB4xNTArNyYrLCoBCQoKDgwOGg8PGiwkHyQtLzQsLyw0LDAyKjYtLywsLyo0LC8tLCktLCwsKiwsLCksLCksLCwsLCwsLCwsLCwsLP/AABEIAMIBAwMBIgACEQEDEQH/xAAcAAACAwEBAQEAAAAAAAAAAAAABgQFBwMCAQj/xABGEAACAQMCAwYEAwUGBAMJAAABAgMABBESIQUxQQYHEyJRYRQycYEjQpFSYqGxwTNygtHh8BUWQ5IksvEXJTREU2OiwtL/xAAaAQEAAgMBAAAAAAAAAAAAAAAAAwQBAgUG/8QANBEAAgEDAwEGBQMCBwAAAAAAAAECAwQREiExQQUTUXGBsSIyYaHwkcHRFeEGFCMzQlLx/9oADAMBAAIRAxEAPwDcaKKKA8TRalKnqMVEPDNyfEk30jY8guTy5bsSc/Qchip1FAcIrXBDaiSFCknrjqff6etRYeD6RgSy4xggtnlpA9+S498nOc1Y0UBEWwOkqZHOfzE77YIx0H6da8vw4k/2sgGMbH2xnf7H6iofbO9eHh13LE2mSO3kdG9GVSQd9udZ/d95Er2PDhGblJ5JbRZpGt2RHDgCTDsmg6icjTz6UBpjcOJ/6km2obNjY4A99gMZ9STz5epLDIA1vyYZzvuQeftjH0NKV53pRxySEwP8LFP8PJc60AV9QRiIywcorkAv9cA4rnxfvU+HNwxs5nhtZxDNMrpgatOCqkhmJLDYDbPOgHL4IlQpdiA2oHrzJwT6bgculfF4eQMCSTmx55+YHbJ3wCcilYd5axrdm8tpbU2qJKVLJIXSQlUwUbSGLDGknYkb88dbHvCxI8d7ay2TLA9ypdldWiT5jqQnDAblOY/SgGGLhen/AKknp83sR9f9d67SWmQPM2cYyOf19j9KU+Gd4zyT2sUtlPB8WWMLyMhBRUMmohSSrYG6HBGoc98U/ZTvCmXh9oJElvby5kuFjRdCFhC7ZZmOEUKuBnr+tAPz8NJxmWTZi2xxvkkA+oAPLkdvQY+w8OwuGd2ymk7nckAFhknB29TjJ9TnPu1HePKba3kgjmhlTicVtcW5Clz5WZo1J8pDjTpYEZ23FSuPd4pFle+LFcWVxa+CXRWjZtMrqFZHIaNgdwdjjcc6Ad14WAgXUwwMbYHVTsOQ+X+Jr0nDVCspJOoEZOCQCWb06asb+g96UuJ95LxT3cMdlNcfBrG8zq6KAjp4urDEEkDPlAOcHlVvxzjurhE15bsVzZvPExG4zGXU4O2RttQFqeHfMNb6WVl055auoPMEb4326V4HCtseJJzJznqTk49Ov2JFZMvb6+/4Cx8Ym98QAS4XPhmH47Vpxj+wDJy5/rTRwrvAm+Hs4o7eW9u5LOO5kCskYCNgF2ZyFyWzhR/DagHP/hxwR4kmCCvzcgTn05gbZ54oi4YFLHU51adicgaRjr65zv1waSpe3Rnu+EvA7xQXBuxNE6gNmFPlYbkFHB5GpvCO8xJpYA1u8UNyxWCZpIzqIUuNaBtaBgpxnO+OVAND8OPSWQcuvQNqP3I2z7DpkEfhpP8A1ZBz6j1J9OmcfQD0pb4H3hm6kiKWdwLWZ2SK68pUldQyyA60UlSAzDqOVe7fvDRrKG78FgJbkW2jUMgmQw6s43GRnFAMj2RIwXb5iwIODvnbPpg4+1ezbbAam2bV/HOPp/lSHYdu5IfjfF13DDiL21tGCqflDhNTYVVADEsxpl7Ldq1vPGQxmGa3cJLEXV8ahqVgyEgqw5HbdTttQE1uEeVVEjgKuk78x/DB9/8ATHb4DYjxJNwB82+xzn78ql0UBCHDjtmWQ7AEZxnGnfbfJ0nl+0a9RWJBBMjtgk7n1AHT7n71LooAooooAooooAooooAooooAooooCv7Q8K+KtJ7fVo8aJ49WNWnWCucZGcZ5ZFUfEOwxlsLG0EwX4R7di+jOv4cacY1eXVjPM496bKKAzz/2UD4iU6rRoZZ2nJkso5Z11nU0SyvldBOcFkJAOPepnGO7cz21/B44X424WfV4edGkxnSRqGrPh88jnTvRQCh2g7vlu3u2eUqLmCKIaV3RoWMivnVv5iDjblz3qHc9ibiUyzcQn+JK2ktvHHbxCM4kHnYa3OZGAAAyFp7ooDI+z6XlxfcM1tNIlqshbVZyWgjUxFB4pkYq8pYqoEeQMOckEmryx7sZbeCz+HulW4s2nKuYj4brOSWRow+cDbGG6fTGgUUBn1z3XyyQjVdj4k3yXzyiHy6kUosapqGFAxuSeR9dvvEu7Se6hvRc3SGe7EKa0hISOOFg4VUL6iWOSSW5kelaBXJ7pA6xllDsGKqSMkLjUQOZA1Ln01D1oBZ/5HIm4lKJhm/ijjA0f2ZjjMWo+bzZznHl9M9amf8AK/8A7p/4f4n/AMp8N4mn/wC34WvTn74z96v6KAzs90e4/wDE7Dh5tNPh7eL4bQfEY18/DbTp5421VJh7v7m3a3ls7pElitEtJPEiLpIqHKuFDgqwOep2P1y90UAjWPdkIzYkzl/hTctISmDM90CHOQ2EAJO2G2wOma49m+6/4aWLU1o0cBOllso1nfmF8SY53XPzIFY45in+igEzs12NvLTwYPjAbSBmKIItMrqSSqSPqKlV1flUZwOVV8HdncqiW/xifCw3QuY0EHnOJDLod9eMbkZAG+D0xWh0UAg8R7rvFWb8aNne+N4gkgEkYyugxSIzedSudwQc4I5VfdkOy3wayFvh9crAsLe3S3QBdlUBRqbGScuzHzHGKYKKAKKKROH95oW2V7qF0cxCVdOgLKDIsHk/EOga5Ix+IV2bPQ4Ae6KTLrvOiSMOLeeTEcsjhDEdKQOsbtkyAMMupXSTkHpXm670YYwVkgmWVWkV4S0WpfCWNzv4mhiVlj0qrEktjoTQDrRXiGUMoZeTAEfQ7ivdAFFFFAFFFFAFFFFAFFFFAFFFFAFFFFAFFcprlEKh2VS7aUBIGpsFtK55nSpOB0B9K60AUVytrpJF1RsrrkjUpDDKkqwyOoYEH0IIrrQBSr224bdy5+F15+EukGmQJ+K4i8Lmw82Q2G/LvuM7tVVHGe1dpa7TSqGxnQPM3/auTj3O1YclFZZvCnKo9ME2/oLF9wK6S7jWEXBC/DmKU3RKIqyFrkSxtJqkLoSNRV861GV01J7KcCu4biOSUzYdLoTa5zINRnVrfCF2A/B1Y0AbbHB2qqm7dTXN0DZw6QImXxJcAY1IScZx06nry6VwvOJXSDV8azPuTpxgfbTpP2BG1U6l7Th4v8+vPodGn2ZVltJpPwfP2zg1GquTtRaK2k3EQOcHzjY+hPKs64l3oNNZNAPLdFhGzLkAoebr6E/LjpqJHKi8t47a3WEgF1UFzjfURnQMdAP45qOte6VmG/n7eZYpdktf72U87JfTr5Gro4IBBBB5EbivVYj3fcclt+IKrFktpdQcMcKDgkN6A6gBn3pr4n3nxsxEbaUBxqGNTe/7oP6/TlU0LuDgpPb6HKv6cLOpp1qS6NGh1V8a7SwWoHit5jyRRqb646D3OBWV3XbCWR/wZHQZ+bWT/lmuy8ZRCXdvEkY5Z3Ab25HbP1+gGKid5naP6nLd0mvhHuw7xrKRwhdomOw8RdI/7t1H3IpnrDOIpHMCRjJ+g/lTp3X9pmdWs5jl4hmMn80fLT/h2+xHpWaF05S0T9GKNw3LTL0HPiXEhCEzgl3CAE6ehdznB+WNXfHXTjbOaQTxTh5hBNhdBUghEA1DU8VzMnhGMibyt4qI+WKumBypzi/FvHP5IE8Mb/8AUkw75GMeWPw8Hf8AtHG3Wm4H3dRws5lcSqVhVUAkQJ4DmZMa5nIUNpwi6UGnkcmr5dK8XNkXEMtpcgFXtDLJLr88iLdSQM3jF2bCD8TcalIDV4u+I8PkAmW2uTJKttc/hSGN3N9phVCRKowfBQOhITyg786aI+y9o1wblVLOWLH8VyniaPBL+Hq8MP4Y0agucVUzdgrJQLaF2jdvBfDTSyN4NrIGCJqkyiqX0hkI0lwd6AYeBcVW4h1iN4irNG0b41I0bFGU6SVO42IJBBBqwqusbGCytyFPhxJrkdnctzJkd3dySSSSxJNWCsCARuDuKA+0UUUAUUUUAUUUUAUUUUAUUUUBwvvE8J/C0+JobRq5a8HTn2zjNVlgt1rfUX0mFPD16DiUatZYqc7krtjA0t6gVdUUBmdl2Yu5ktVmS8UpPE1wZLrOXENwk0sRWQuis8iDysP3UXBJ+vwviviWoAnxEYtTeNqBQTt4gb8dQT8OFyXWUuGAGkhidLooDM5OznEjBKc3AmSKVoMXJUGY3E7x5Ak0t+CY9nBXBAPLAfJ+ITI51QFo8+V43DHGM5dG0kebIwmvodskCc8gH1rmwzn6fpQykZXxrvCmvZ3gtHMESHDNusjdDzGUGc8t9ufSl28voLY4ADvnJzvk9SepP1qNEHtEnibaRGKn6jO4+owQfQim7sN3YQXEMd3dO0mvzCNThcZIwx5n6AjHLeuBoqXVVp9D3LdvY0k38vTHMts/m4lQcUvby4CW6NIwQgBRsoJB9lUbc9qseK9lOK28BnlQ6AMth1YqOpIU8vUjOPpWxW1jHDdRxxIsaCCTCooUDzxnkPerK+nVInd8aVUls8sAZOftV9WNPHxcnH/rc1PFKmlHPHU/PvYS1El0rP8AKmZG+i7/AM/5mmC64mHmLsNZL4VBvqYncADfJbI29Nqh9mIfDtZJQAvikgD0Rd8D7nH+EVK7DcTjS6t5ZcaTlScfK7eUMfTzZGfRs8q5scSmom/+Iqku724bUfdv7+xOm4sqMI7i08E4yA2tCR7Ek5/jXO54RayjI1Kfcq4/oasu9jtbbNEbaNRNMGzrB2iI57jm3NdPTJzywcyt+PSJtmrVXEZadpI8FVlGEtPIx3HZcr8jj9Sv8DtVVPweUN5ssAdxnnjfGRyrtB2xI+arG27URN82BVZqPkQPu39Drxm6tNEbWcMsDDaSNjqBGNmDFjuD64zmqmPjvw8qXC5Vojq5HcDmPoRkfemFbqB/SoXEOGRSPHGpG5Lt/dTHX3crseY1VJpcpZTXoSuLk8p/oa52SmR7OORG1eJqkY5z+I7FnXJ6K5KgdAoHSpvFmxbykbYjff7Gsls+FyRf2M0kY54SRkH3CkA1bQ8d4jFv4viL++oYfqAD/GujG6/7RfoX43O3xIYJ+CztaXCwAoZvAfIYI76RGsqalIC5hjEasMEEk+hqpv8AsfcTIWSJoCLS7SFWuSzxyyvG8PnVtsaCdIZlXYAnAqy7Ods5b8GOFUjddJeY+ZCh6xLkFicYyTpXIOX+Wmnh/DlhUhSzFjqZ3YszE9ST+gAwAMAAAAVajJSWUWoyUllCLxHgPEZJbrQrJrSdEfxtm1wBIj/aFhiUZ2VAp3AbJarGDs3dC6WbLbXasfxTj4b4YRsunOn/AOIGrGM9ac6K2MhRRRQBRRRQBRRRQBRRRQBRRRQBRRXiWYKMscCgSye6iy3g5Lv71AuOIlzgbL/P611t4/tQsKlpWZEmIZrhxviyWtvJPJ8sa5xncnkF+7ED71LjHpSv3l3Om2iT/wCpcRg/RcyH/wAg/Wo6s9EHLwJLemqteMHw3v5dfsZb2xvZ3uGmnWIFgAyJyAA2BJ5sAcE+2OlV1n2hureP8C4kjQbhA5x5ueByz1/X3q8g4O3EL9LbVoXBZ2xk4G5x7nYfeoPaLgsNtxAWzavAWaMEsd/DYISSRjoW3Hp7VxIa2u98We5hOlhUGk2o5xjotiTw/vBuDKGkuHyIyM+Ucypx8vtUTinbW7mZohPI0bjSylgQQeY2UfSrnth2P4Xa3OhGnDGLUI0cNlmYBANYJwQGJIzgLk8xlf4JwfF2oPJQHI9Oo/XY/cVYqUKtODqOW3HPUoWtzZzqNRhiWNW8ei+uMcl/xmUQWoTbypp+53P8SaUuF37wj5Qyk5wRnpggjrmrPtPea51jPQ5O/wB6sZLCPwM46VQhxk8//iK6qQpxto4+Jam/Xby4yQbXi1o+xTwj+6cr+h5fqareO26qQUwwOw+9RXtgjqXVgrbjIIBHtkb9OW2458qlcThIQNjYnP61I3hrY8pXsq1G3hXqLClx49N/uaB3MmPw54JQh1OrqHwdWQQcA+mkVRd7vZdbe7SWFQkcy/KowodNmwBsMjSfrqqBw+9EZjfAxuDvjOcY3+vXpTtcO3FOBuW809sxbPUmMah9S0TY92q3Sq97B03yllF5WcqnZ/frfDx+/tsZhwu0YyxiRmWMsAzDcgE41Y649PamniHYe6t4JbyKUTRozLspVvDjJUuASQRq1Nsd1wd6rLOUNbnGAxwqk8gzHSD9ATk78ga2nsZKrWMUeB+EohK7YwgCj9VwfvS2pKonqXJz7alGaafoYPbdqpB1pgtO0zgDWpCuNiQQGB+uxBrx2m7KRW1zOi/IrAqOoDDWF+2cfpTvfTW8HChYSMDOIMadJfS582CQCFIJ2yR0qNRact8YNIQknLLxgruwN3q4ntyMD5H+JDWpVjnYuf4fiEJblIDESehfBX9WUD71sdXrKWafqX7V5i/MKKKKulsKKKKAKKi8U4nFbwvNMwSNBlmP8vck7AdSayHjXby94gW+HY2lquxfVpY/VhvnH5U9dya0lNRLtrZVLl/Dsly3+cmwz30afPIi/wB5gP5mvUF0jjKMrj1Ug/yr813dpCGYmRpG5knr75O5rnbYV9UEjRv0ZGKn9Rg1H3r8Ds/0Fadp7+X9z9O0VkfY/vWljdYeIHUhOFnxgqf38bEfvYBHXPTW1YEZG4PI1LGSlwcO6tKltLTUXk+jPtFfCaWuLdrBukG56v0+3r9f51ltLkjpUZ1XiKLjiPFkiGObdF/z9KoJr5pGyx+g6D6VVxgscnOTuSanQYB6k1rnJ1IW8aS8WWFomeQ+9W0KAc96roC3pj61OjA6mtkU6u5L1Uj97KsLeCUAlY5hq9gylQT98D706K46V4uoUlRo3UOjDDKRkEHoa0qw7yDj4mttV7itGpjODGOE8ZNpdreInippKuo56TjJHuCB/LbOaeu0HD7Ti1ss0ADuSFEijzIBlirjny/KR+YEc91btR3dz2eZrPXLDzaPOWQe37S9PUdc7mqXgPG5Ld/ibUlSfnjILK4HqB6Z+bbGa5dHXQfdVI5ienrUYXkVXtp4mtk/2fh58DVwHsnKwkWRAksQC+JKpZdO+CM4aQKBspIGNOd8iqDg7h2nuN8O3lJ5lRyJ9yAM00cW70YJ+GT+GfDuCgTwid/P5SyH8wAJORvsMgZFKcjiGxGNjp/iaX1ZuEKaeUvxENhbTjKpUnDTKTS/d+jeGcOyPZ7/AIhfyhshVids8wGI0J/+Tasfu18tZGKtC+zqSrD0YbEfqKee5bhOi0lnI800mAf3Y9v/ADl/0pM7xryNeKStCMYCiQ9DJjf+GAfcGsVKKjRjLqcDt6FS5uZSpLKgsPHguf0bIQ4BcyuiuHdEXSmckBOe3QCu/aG1Ai0jGw2+3pVfH2mbGMkD0zt+lR73iZdc74G2arN7dcnlqtzKcFGUm9Kwk+nkcYctCf1H15j+NaJ3c8TNnwm7u5FLLryq5xrIVRgH0LHTnfGDzxikzgliWhOxrReE8PW7t4VTSkMIVfDGAFYAa2OTq1EliGIOxzvkk3ez6cZVXqeDq2F86VrK3xnLTXpz7IROG8Ii0mecGKFXLIpG5Y50xhd99J3PRc9TTx2B7TRrJOJWCKyiQFj1BwfudQ29qVe31pH8XGIJxKqppKjdYyDuFI235nctkHJ5Y88PsBjU5P8AX/T/AHzqS5u33kadL5Yfd+LKDnpqtwW3236ehYcYLXd/JLFqKllKADB8iqMnPLcZ6V3mtIYVJZtch32OQN8nJ/MT7be5qtve0CoulPKvt1+p6184HwC7vzmNdEed5XyFx+71Y+w29xVNfFJ4WZM01ZliO7ZDklea5iSEfia1K438wOR/n6DcnABNb5VD2Y7GW9kuUGuUjDSt8x64H7K+w9BnNX1dO2oumnq5Zft6TppuXLCiiirRZCiiigMZ74e0Rmu0slYrHEA8uOrkahkddKYI939qzzjPHGchU8iINKIDkAf1J6nr+lXXbIF+KXhJ5SsPsuw/lSlcoQ1UZ5y2e6tqao2sNPh7nMMxPM12iuCmcEjpU/hdp4ma+cQ4WUFaaXjJYVNpZT3JNhN4qaW51qndX21RbWS3uHx8ORoLHJMbclHUlTtj0KjpWQcGOHq87OR+JfHQDtGxO3IDGeQ9fWt4ya3RDd0I3FHFT8/9NN4z2nkuTpXMcX7Odz/ex/Ll9ah25A/3mosVvipcSD/eaym28spaIU46YcEyOT6n6nFWEDH1AqvhQe38amRL7LVhFSpgtIJR1Y/bap8Lr7n71Uw59B/CrKAn0qRHOqonJKK6eJXFXPvXRXPvWSm0U3bXiTRWjFcjUyRlhkaQ50kgjcHHlB6FhWf3qxLoaIaFOkFR0bkcD0K/1HStWvLVJY2jkGpHUqwI5g7Vg/H+GXNvetbMx0gAq/PVGc6WP73MH3B6VFUeDu9kOEk4Zw+fNf2K664SzXDGIArnPPAB5kf79at+KWrPGolfSu2AoJJP1/0FXdgYrVfMNcg6bEJ7sDzb2P3qDddoInlDE509T+v/AJsbe1VXb029Ukd1Vpya0rZdS77K9tJbWNIPDR4UGBgFHwSSWzkqxJ35DfO9JfGbkFHZhiR3kds+rsT+mMfqasTxtGcmLz9dIB+4+/PPrUXjNss0ZIBV1XUB/NfX/wBRSvS72CSfBrQpQpVHPThy5H/ud7OolgZnRWaZyQSoJCr5AN/cMfvTF2t7JRXNpNGkaLIwBUqoUlk8ygnHIkY+hNWXZ+yWG0giU5CRIoI64A3+/P7184nx+2g2lnjjYg4BYZ/7eZq1GCUNLPE3WbqtNpZy3+foYpwy+ERMbKyspwytsQRsQf8AKps0cLjOSDyxj7+tLtzbRtpZJXWUrmTxM+aQnfBOM5268ya58G4bf3ZdbeFpfDxqKsqgZzjdyu5wdqpVOz6i+TEkcqv2dc0NnHK/T3Lp54kqtv8AtFthc/SqjjUFzbNpuIJIm6eIrAH+6R5W58w1e+C2ImYZO3+9qgqWdSjFSmtmUa1GtTinJYTNP7tuxtpcQrdSt47knMTY0oQSPMu+rbffbBG1aiqgDA2A6V+fuL8OFlLbyxSFGkDDKsVbA36b7EEfcetOPBO2t4NldbgDmrDzD2yuGz18wNda2oLulKO3idi1of6ScVjxNRopX4X3gW8jBJg1u/7+659A/wD/AEFpnBqRxa5JJRceT7RRRWDUKKKKAwzvK4Z4HFnYjCXCq6npqACsPrkZ/wAQpC4tbnXsNq/RPb/scOIWulcLNGdULnoeqn2bGD6YB3xWFvJJHI0NzG0cqc1Iwf8AXPQjYg1UqRwz2fZt1GvQVNv4lt/BD4RxQRbEb/1r1xHixfltn2onhhCl89K8XfhKRpYVph4Osl4n2znMakn/ANK0HuO4M7XM922dKp4Sn9pnw5/RQP8AvFKHZbs9LfzgBSwGCV5ZB5Fj+VNjluZxhQSRX6E7P8ES0t0hj3C7luRZjuzY6ZPQbAYA2FS045eehwe172Ch3MeXyV3GOyivl4cK3Vfyn6eh/h/Old4irFZAVYdCP9/wrSqicR4XHMuHG/RhzH0P9KllDO6OLb30ofDPdfdCPFGeYJ/nUlGb617v+FSW5yd06OB/MdDXyGYHnj6isI6TkpLUt0SIJx1/yq1t2HQmq1I/Q59qlQHB32+lbop1EmWsY9DXdc+tR4PY1w43xpLWFpZN+QVRzZjyUfz9gCa2KOhylpju2ce03aVbOLUfNI20cYO7N7+ijmT/ADJArLeINOqTXMj67lhkEjZAPQdMLyHT716N3LcXTyzEazy3OAANQUD0GeR5nJ9ahcZd/wCzViWkOkKpJLFtgAPUnp71Xm8s9RZ2cbdaer5f7eXuQbjtCgtkB8zFcHPryJJ9zv8Aerfud4lb/GMk0a+I+PAcj5SM6lHQEjkfYjO4FQe2XdpNaWcNwTqOcTKOUerGjHrvkMfUjHOuXA+FOIC641AatjyK7/Yj1ByMVpFS1eRZnKjcUJRhLZ7Z+v8AHujRO9Ps2ht/jIkCywkFiowWQnBzj0J1ZPQH1pIhvPGwR+Uf5j+JP6A1pnBuKDiFjLDL/a+G0cgHXIKhx9f4HPtWM8Ku5YkYFcj75BGxB9MfSpJLfKKnZmvu5UZ/NB/ZjlZcVlktY4nmaKJEACpkFlzlckEclwME425Gq65aKIYiTU7HYE5P944wMfXP1pWuJnlaCPLEMgwqgklsldgNySRgfWmHhPYXijOQIfCXG7ysFAH2yf0FY1ZLzhSo7ykop9OM/uzjeW7YzJgjrsMAfb+u1MHdGxg4jc27f9WFZVPqI2KkfX8T+FV3HfhLeALFc/EyebxSB5MEYAUj973OxOelROBcXlglhviqYSNo/O/h+Jr9NiTg77A/5yQnpyvEq3dJ3Nv8K3ztnb3/ADg1PvHkA4ZOCM69Cf8Aeypn+NYj2g4O9lNKIZPKrEAkb5HPf65rSu0PbOG9tbcJ5Wa6jWVCclQAzZ25qSow39QRWe9uLsuGxuXJP3b/AFNXqMIzjpkk0ea/y+lOFWPD4ZYXvdFeyWqXy3PiSNCsrRSAqV8ofSjAkZ9Bgb9aqY+12L17k50yrucYAwzEZ6DZgP0rQD2q4wHj026JEMAroZgY8AdFzn0KtjltScbSW2viYB4JxrCaTpUMWBQq/NDpOxz7chU1NSw4yWyIqU4vEU1usr6fR+BbSdqo5lwcN6EjJH0POn7uxu2ezZSDojlKRn9zSrYGegZmA6ADA5VkMwEl1IzRpEW0sVjBCZIALKDyBYMdO+M1q3dLfq1m0IGDBIw+okJkB/Usv+GtK0UobEtb5B3oooqkUQooooAqp492VtL1QLmFZMfK24YfRlwwHtnFVPE+3ZiluIxbswgkhh16xh5ZxGyqAAWAAkyzYOAuwYnAg8T7wZTBL4FuyyRwmSQyHToBkkhVlVgDIC0TP+Xy4PM6aNZNoycXmLwxb7UdyVvHbzzRXEyiOKR9D6XHlUtjOxxtjfNWPDe4izVg0s00uN9IIQH64Bb9CKZu03H54LqGOKITI9vcSPHqVCfCMOMM23J2GOpIyQMmoNn27d5XSOPxfFmjS2QnwvI1rHdsXYgkHBbbGckD1I07uPgWXe13/wAmNHCeCwWsfh28axrzIA3J5ZYndj7kk1NpPi7xkdY5EhYxFLZ5GLAMnxbeHGNG+rDfMcjblqrpwztXNPfQp4YjgkiuHUlgzP4TxRqxAHk+ZjpydmXOCCBuVW23ljZRSrcduConkFu7QQmVBIrrlpYmEbJ4ZwQC+VDb/KSQBgmn4z2/uAjFI/BZLa9dgylgZIEgdGRmVSyfikZKjJBHShg0FlBGCMg9KXuJdmceaD7of/1/ypgibKg+wr1WGsktKtKk8xEy2c5wfKQdwQRVzA229T77hiS8xhhyYc/9RVSIniOGAx0Ycv8AftWOC73saq258CyjX6Und4834luGPkVZH+40DP2BI/x02wSZ9KXO8uz1WgkAGqN1wMZyHOgqfbJU/wCEUlujeyajcxz5frsZ7e8UCr4oH90e+NIHuf5fpTl2K7MpZqL7iDKs77Rq3NARyC8zIRnYZIGR60k9meJpHxC3a7QLFGxAyDhWAOhiN+Rwc9OfSn/t9xeynsjKlzG0kJ1R6HDEk+XSVBzgj9MA9KiWM5Z275z1xt0moy5a9s+514Er3tzeO5c2zgRqrHK5Uj5QdttJLe74Od6Wu0fA7K1lKTGWJsB1dYy6EZ206Tr8pAyCDjI5g04933aNJeHw6ykbIPDxqVQdGAGAz1HP3zXPt5ZWl5bFfHgWZMmJmkUeY48p35NsD76T0FWYVZQi1HhnBqUITu8VYtJbJrlY2Tz6biV2f4ULch7a6bqVdiRs27bPGAVOM4wcnB54pfv5wk0p1AiTMgIBAOvc4B3+bIweVVEfGJlJUsRjbAJ2x9Dj+dcJcuNWk6874U+Yev1B2PrkehzFUrqUUtKR6Wz7NdtVlUlUcs+P57EzhzyySxG3U+PGdSKqls6SZAQFB3BySCNxTJ2g7wuIOr29wYodQw6BGRsNvg6skZB/Q+9LvZu6ubedJUibWnykoSNwyHP2Y/fFebu3mkBMgIZmLHUQCxPNmJO56fr6mq6b6FudKFSqnJJpcZ5yRPikXl4X31v/AAxj9RXlu04Eq60EuSAzSHcD90A4XGc4wa7f8tXDbBMe+R/DermXs6ioAwVFUb9WbG5AUcyfufap6EY51VH6EF3VqfLT9Wcr38OQ4x+G6/XDj/PH/aKh8S4qkdxBLICyRSxuwXckKQ2Bkgb4xXTiELosqy4DO4l9cEkDTn2wF/wmlnj0hd8DfG/9NvWr9rvFnK7R3kpPqjSOK94MU7/E29miPjAaVi2SdhmJSIyegYk1P4YDFatNMwaafcnAHl6kAYAB5ADoBWd9mlM0iRggAEZPLGN2P2UE4+lNHazi/lIHlGMAeijYD9KmcEvhRzFBLGBZ4rxj/wASMHof4nb+ta73KwSC3ndlwryjS37RCgNj1AOBn9rWOlfOyPc/ZLFHNdxGa4dVZ1kbKoxAOkIMKccvNq3zWiRRKqhVAVQMAAYAA5AAchUNWsmtKKlWrqTij3RRRVQrhRRRQEG54HbyCQPEp8VlaTbBZkChWyN9ShVww3GkY5VFn7IWThVa3jIXIAxsctrOofm8/n82fN5ue9XFFAV3Fuz1tc48eJZNIZQTzCvjUoI3wwABHUbGvN32ZtZAQ8KHLByQNJ1KojDArgg+GNG35duVWdFAVZ7L2mqNvAjzGEVMLgARnMY0jbyHdcjynlivdl2dtopTLHEqyHV5hz851OB6BmGogYBO/OrGigKuXsvaM8jtAjNKrK+RkENgNsdhq0rkgb6RnOBXxey1oF0+AhBV1ORqJEgUPqY5Lagigkk50j0q1qm4Vx4zTFCFUESFAdmPhSGJsZ+YfKSRsutQc5zQFwBivtJ3Ee3cngGWG1mx40KRs4TTMjzLA3hkSbMQSV8TRzU8s19vu8yCGFZZYZYwWlV1ZogUMD+G4wZPOebAR6yVUn6gOFfGUEYO4pRve34gD64ZZipumPhBF0xWrKrsfElGdnBGNz+yOVX8/FGwvhRPKzqGH5EAPIs52H0UMwznTigPslhpOV3Hp6Usdt+IKbSSOMNNKhVjHGNRAUhjqxsp0ZI1EZ6Uwnhcsu9xKdPPwoSY16HDOD4j4I6FVIJBU1Mg4fHGgSJFjVRgKgCqPYAbCsNZWCxTruMlJ9GYevFYiQWG5GRyPTlnl/613j4Nbsvia5geeNKcvYBsY/3v1Ye13dKZJTLZlU1El4mJC5OTlDg4yfykY9COVZgeOzISoZtjjfoR0qu5aeT2dvVp3Ec0Zb9UO3hWmknclR+yoz9N+pqJDw9JAzgyYzsMqvL0wOnvSVJKztkqRk7nfH12/pWg8K7BX00SvBcWrR42Ku2B7fJkH1B3rKlnhElXTQWZzx5nO18DGluYHzEjcDnyHMc/9nFbFwxbh3Y+RRsu/wCnIbHqTvV9/wCxq8kbMs8K/wB3U38MCkm4+IikaFMOI2Khk3VsEjIPvR7coxRq0qrapTy/XYveD8SWEmG4YbfKxPT9lv6H/SvMSRzyl87YOfQfsg/79aVGkmmcLp1NnHL+ZPID32FaD2F7uYr21MrXDjEjpiMADC4wfMM789wNiK1jLOyRmvOlbrvJvGSFZ8VjgOhsBR0xnHuPb/fOuNxxk3EunxWEK4Yop0gn8i+XGd8ud9iq+tSO8fsIlhHDJE8kgd2RteDg6dS6QoHMKw+uKrOEdl/AMU1wjTJnVJGNtWQVOk5X5TjGTvpwetWo0ZNZRzp3lrPdZfp/PiVHG7sF/CQEEuC2eeF3OaZO6Pspb3tzcyXUKypCE0B8ldTas5HJsBeRBG9UfE1QyTTiJYQ7HSgAAVRsq7bchv6nPrUDsx2ou41nt4ZSkUpywUDOdgSGxqGVGNj9MVehR009K5OZe1ncPKWOgxcPlV5ri4VVVZHbQFXSBHnCAKOXkCjFS+x/Bvj+JpqGYocSv6eU+Rfu/wCoVqor2+WKIICFAG56Ctb7r+GxW1moZ4/HnIkdQ6kjI8qbH8q8/ctWaktEclOrJQjhDvRUOHi8LOI1kUuwYqPUIQrMPUAkAkbZIqh4r3gQxxSvEkkpjcKfw5FVsTJbyaH0EOUZj5VyWK4HrVAoDVRS/N25tUiMreKFXxNeYZMp4WC5cafLgMDvzB2zvXJ+3UCPIkgYlZXRRFHJMSI44pWLBU2wJRyyMY3ySAAy0Vxs7tJY0ljYMkih1YcirDIP3BzX2gOtFFFAFFFFAFFFFAFVvC+BpDhj53Blw5zssr+KygEnG4XOOegVZUUBRxdi7RSToY5dXAMsjBSjiYaFLYQeKA2lcA4AIwAK5cQ7A2M2fEjffxdWmaVNQmYSSK2lxlWcA6TsMbDFMNFAVEvZO1bVqjJ1rOjed91uSDMPm21FRy5Y2xVpFEFUKuwUAAew2Fe6KAKKKKA+EVlfbbuwPivcWqa1c6njHzK25JQfmU53XmOmdgNVorDinyW7W7qWs9cPVeJgvDmcnSUQAZB6HI23B3B9dudXdpbSQsHhkZHbnpIUnH0Gl8Z2DD7U49sOwa3OZoCIrgdfyvjo4HXpqG/1wBSHPb3kIK3FtMuN9aoXUY66lyAPr0qP5WenpXVO6jmLSfWL/N0NN/2sujbtEyBWIKtNkqdPUhcbHHXOx3A6BDl4kI0Jii1AHHI/5Y/ia7XfaxjEYtYZCMEFzy9Men+/pc9geyBu2Es6MLZN1VhpEzHzcuqDn6HYZPmo3nZEkadOzpSnNJLPTr+eHQzVrsszkDBkJzjoCckA+/X2rau6K18G3kj3wfDm3HWRdJH1BjP2xVJLLw+V5Z7u2lhkU3TCSIqqTLbTeDhQZCQ/mjBLhAWJ3wKn2Xbi3iiPwKKsawXkkurE7CW2WB180cpSQFZRyf0GVIIGIU9LyzlX3alK4oaIppsvO23B34gpt4iAYMS5OMNN/wBOMnBwNJLHqNUR5ZFZzF2p8NDbzqVeMkFWGCp6j+vp165rUZO2KK04FtcssIfVKkasjvGgdkXD6s4OkFwqkqRqqii4jw/ik8J+Fhk1tNHIzrHI4aJEcBZInZGGJBuGPpsQauU6iisNHFpVdGzMpuoZr+cQWy6mPIe2cFj+yozksduQ5kCrCXue4nbT6Y41uFY7SI6oB7sHII59NXLrWkzdpLSx+OgsrVYpbeCSUnTGquyR+ICVVxMybhdekLkEBs1Z3feBFDC8k0E0ZR1Qq3hL86l1fW0vhqpAIGt1OcLjJAMjuHn4VsZlXbewq9le51lmSe/eNyjBliTLDI3XU5xsDuVC74G+Mg6etqgOQig+uBS5H3g27FNMc5icQEzaVCL8TjwtWW1eYkKcKdJIzgEE9Oy3b21v3dICcqocZaM6kJK6sI7Mm+PLIEbzDbniCc3N5ZDKTk8ssLPs/HE8bKz/AISNGgOkgI5DFPlzjKp1z+GuSetd/wAhw4dDLcGJn8RYdYCI3irckqAuTmVc+ctgFguATUHineOqW88kdvNqSGWaHWECzLCwRnXEmQqllYhtLFTlQTtVlxTtLJA9nGYSzXOsO3lUIyRNLuus9VOwJ2B3JxnQ1I/Gu7y3uSS7yjUZiwGgg+Oqo3zo2kgIMMuGGTvg4qXD2NgWVpQZNTNIx3GMypFC22P2YVx75qmtO8+MWwkuYZIpPCt30sYow/xGoKyM8ulVyjn8RlIA3GTimfgPHIry3S4hJKPnGcbFSUYZUlThlIypIOMgkYNAduFcOW3gigTOiKNI1zudKAKMn1wKKlUUAUUUUAUUUUAUUUUAUUUUAUUUUAUUUUAUUUUAUUUUAUUUUBSXHYqwkl8V7aIvv+XY56lflJ9yDUrinHra10iaRY9QbQMHcIMtgAH5RufQAnkDVjS/2h4HPPcQPDIIhHHMrNpD/wBp4YA0nmMBjkEYKrzGQcYRvKpOeFJt48SFJacKaRICwLOJQmHfH/imFw4Dg4DOyiRdw3lyu1Q+F/8ADbq1jeQvmSHSVlmkd9F+RHpJ1b6zGFGOWnAxU217vkjMapM4gVoJDEQpLSWyJHEdeMgYijJAG5QbgEg8LLsJ4V1ZFGPg2kBRiSMysu0IZQOSapHztuw96yaHIng9ys8nja0lQ61EsmgiXEJZEzgszAJlATqJHNjntaXPCbZlmE2GZpJdbvIxydEErPqyV06FVtWAmPy71X8I7sXNnBHdTkyQwpHGFVSEKyRznPLxAXiRdwPKCOZ1V3uu7uRn0LKEie1uIZXWNVJ+IkR3VUAwMqDhySQQM6ySaA9XR4fdXEqyLI2J5bZ/EkZVDNblpGiBbYGLK+XH5mxvqPmfiHDLmVyTIPDEEolRpVZmkWeFFRUw5JjD/KPMrgj1qzm7BROz6nYo8zTaMY3e3+DZdXUaNxyIPrUR+7nWfEluGlmUQhHaNQo8ASouUXGrKzPq3G5yNOwAHNOz3DolS5aU/DH4ZYFEkmg+ENMKsoYiQh8EahnIHMipHZ7inC4Fc2850iMMFeSQqkYbTpjV9gFkbQVUZBKqcYUC1XsvGLeCAMQIZUlBCquWVvEOygKAzE5wOv3qtuO7yNgv40gZFkCNhdme4S8DYxg6ZI1GOozn1oCvW24V5vmaGeG5V2eaQLDGpQzRhHOYsswyoCkaANsAVa8V4zw6RYpppceDI2k+dWRtBVw6Y1ACKTJ1AAKwbYYNcpO75HSQSTOzy+MZHCquXmES6lXBACCFABvy3ySTX1OwpUiSO48ObMmZEhQDTKsSMAnqPBQqzlyCN8r5QB8uOGcOCgKSGUR28ZWRwwNsrzIitnOoIXOr8wJBJ5VL7PdpLQx28SOVZ40Ko7M7AugmCPIcgyaDqwW1Eb7jeuTdisz+IZ38MSmZY9K7SNE1uxLYyRpbIG2Dnntjjwru+jgmSRZSwXw2IZEJLxRLbg6seUFUDEKAdXJgMqQGyiiigCiiigCiiigCiiigCiiigCiiigCiiigCiiigCiiigCiiigCiiigCiiigCiiigCiiigCiiigCiiigCiiigCi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4" descr="http://static2.bigstockphoto.com/thumbs/5/2/5/large2/52517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285860"/>
            <a:ext cx="2724150" cy="4476751"/>
          </a:xfrm>
          <a:prstGeom prst="rect">
            <a:avLst/>
          </a:prstGeom>
          <a:noFill/>
        </p:spPr>
      </p:pic>
      <p:pic>
        <p:nvPicPr>
          <p:cNvPr id="81922" name="Picture 2" descr="http://tweakyourbiz.com/marketing/files/Hyperactiv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29766">
            <a:off x="230087" y="3166512"/>
            <a:ext cx="4200121" cy="27860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0"/>
            <a:ext cx="57150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PREFIX “Hyper-”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1750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Extra, big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857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Hyperactivity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sz="2000" b="1" dirty="0" smtClean="0"/>
              <a:t> 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aving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behavior characterized by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over activity.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Hyperacidity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ontaining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excessive acid; excessively acidic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5000636"/>
            <a:ext cx="4714908" cy="157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Hy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per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ti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vi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ty</a:t>
            </a:r>
            <a:endParaRPr lang="en-US" sz="32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y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v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 t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y </a:t>
            </a:r>
            <a:endParaRPr lang="ru-RU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0898" name="AutoShape 2" descr="data:image/jpeg;base64,/9j/4AAQSkZJRgABAQAAAQABAAD/2wCEAAkGBhISEBUTEhQVFBUWFxsYGBcYFx8XHxwaGiIcGB0aHRwbHyYfICAjGhodHy8gJCcpLCwsGB4xNTArNyYrLCoBCQoKDgwOGg8PGiwkHyQtLzQsLyw0LDAyKjYtLywsLyo0LC8tLCktLCwsKiwsLCksLCksLCwsLCwsLCwsLCwsLP/AABEIAMIBAwMBIgACEQEDEQH/xAAcAAACAwEBAQEAAAAAAAAAAAAABgQFBwMCAQj/xABGEAACAQMCAwYEAwUGBAMJAAABAgMABBESIQUxQQYHEyJRYRQycYEjQpFSYqGxwTNygtHh8BUWQ5IksvEXJTREU2OiwtL/xAAaAQEAAgMBAAAAAAAAAAAAAAAAAwQBAgUG/8QANBEAAgEDAwEGBQMCBwAAAAAAAAECAwQREiExQQUTUXGBsSIyYaHwkcHRFeEGFCMzQlLx/9oADAMBAAIRAxEAPwDcaKKKA8TRalKnqMVEPDNyfEk30jY8guTy5bsSc/Qchip1FAcIrXBDaiSFCknrjqff6etRYeD6RgSy4xggtnlpA9+S498nOc1Y0UBEWwOkqZHOfzE77YIx0H6da8vw4k/2sgGMbH2xnf7H6iofbO9eHh13LE2mSO3kdG9GVSQd9udZ/d95Er2PDhGblJ5JbRZpGt2RHDgCTDsmg6icjTz6UBpjcOJ/6km2obNjY4A99gMZ9STz5epLDIA1vyYZzvuQeftjH0NKV53pRxySEwP8LFP8PJc60AV9QRiIywcorkAv9cA4rnxfvU+HNwxs5nhtZxDNMrpgatOCqkhmJLDYDbPOgHL4IlQpdiA2oHrzJwT6bgculfF4eQMCSTmx55+YHbJ3wCcilYd5axrdm8tpbU2qJKVLJIXSQlUwUbSGLDGknYkb88dbHvCxI8d7ay2TLA9ypdldWiT5jqQnDAblOY/SgGGLhen/AKknp83sR9f9d67SWmQPM2cYyOf19j9KU+Gd4zyT2sUtlPB8WWMLyMhBRUMmohSSrYG6HBGoc98U/ZTvCmXh9oJElvby5kuFjRdCFhC7ZZmOEUKuBnr+tAPz8NJxmWTZi2xxvkkA+oAPLkdvQY+w8OwuGd2ymk7nckAFhknB29TjJ9TnPu1HePKba3kgjmhlTicVtcW5Clz5WZo1J8pDjTpYEZ23FSuPd4pFle+LFcWVxa+CXRWjZtMrqFZHIaNgdwdjjcc6Ad14WAgXUwwMbYHVTsOQ+X+Jr0nDVCspJOoEZOCQCWb06asb+g96UuJ95LxT3cMdlNcfBrG8zq6KAjp4urDEEkDPlAOcHlVvxzjurhE15bsVzZvPExG4zGXU4O2RttQFqeHfMNb6WVl055auoPMEb4326V4HCtseJJzJznqTk49Ov2JFZMvb6+/4Cx8Ym98QAS4XPhmH47Vpxj+wDJy5/rTRwrvAm+Hs4o7eW9u5LOO5kCskYCNgF2ZyFyWzhR/DagHP/hxwR4kmCCvzcgTn05gbZ54oi4YFLHU51adicgaRjr65zv1waSpe3Rnu+EvA7xQXBuxNE6gNmFPlYbkFHB5GpvCO8xJpYA1u8UNyxWCZpIzqIUuNaBtaBgpxnO+OVAND8OPSWQcuvQNqP3I2z7DpkEfhpP8A1ZBz6j1J9OmcfQD0pb4H3hm6kiKWdwLWZ2SK68pUldQyyA60UlSAzDqOVe7fvDRrKG78FgJbkW2jUMgmQw6s43GRnFAMj2RIwXb5iwIODvnbPpg4+1ezbbAam2bV/HOPp/lSHYdu5IfjfF13DDiL21tGCqflDhNTYVVADEsxpl7Ldq1vPGQxmGa3cJLEXV8ahqVgyEgqw5HbdTttQE1uEeVVEjgKuk78x/DB9/8ATHb4DYjxJNwB82+xzn78ql0UBCHDjtmWQ7AEZxnGnfbfJ0nl+0a9RWJBBMjtgk7n1AHT7n71LooAooooAooooAooooAooooAooooCv7Q8K+KtJ7fVo8aJ49WNWnWCucZGcZ5ZFUfEOwxlsLG0EwX4R7di+jOv4cacY1eXVjPM496bKKAzz/2UD4iU6rRoZZ2nJkso5Z11nU0SyvldBOcFkJAOPepnGO7cz21/B44X424WfV4edGkxnSRqGrPh88jnTvRQCh2g7vlu3u2eUqLmCKIaV3RoWMivnVv5iDjblz3qHc9ibiUyzcQn+JK2ktvHHbxCM4kHnYa3OZGAAAyFp7ooDI+z6XlxfcM1tNIlqshbVZyWgjUxFB4pkYq8pYqoEeQMOckEmryx7sZbeCz+HulW4s2nKuYj4brOSWRow+cDbGG6fTGgUUBn1z3XyyQjVdj4k3yXzyiHy6kUosapqGFAxuSeR9dvvEu7Se6hvRc3SGe7EKa0hISOOFg4VUL6iWOSSW5kelaBXJ7pA6xllDsGKqSMkLjUQOZA1Ln01D1oBZ/5HIm4lKJhm/ijjA0f2ZjjMWo+bzZznHl9M9amf8AK/8A7p/4f4n/AMp8N4mn/wC34WvTn74z96v6KAzs90e4/wDE7Dh5tNPh7eL4bQfEY18/DbTp5421VJh7v7m3a3ls7pElitEtJPEiLpIqHKuFDgqwOep2P1y90UAjWPdkIzYkzl/hTctISmDM90CHOQ2EAJO2G2wOma49m+6/4aWLU1o0cBOllso1nfmF8SY53XPzIFY45in+igEzs12NvLTwYPjAbSBmKIItMrqSSqSPqKlV1flUZwOVV8HdncqiW/xifCw3QuY0EHnOJDLod9eMbkZAG+D0xWh0UAg8R7rvFWb8aNne+N4gkgEkYyugxSIzedSudwQc4I5VfdkOy3wayFvh9crAsLe3S3QBdlUBRqbGScuzHzHGKYKKAKKKROH95oW2V7qF0cxCVdOgLKDIsHk/EOga5Ix+IV2bPQ4Ae6KTLrvOiSMOLeeTEcsjhDEdKQOsbtkyAMMupXSTkHpXm670YYwVkgmWVWkV4S0WpfCWNzv4mhiVlj0qrEktjoTQDrRXiGUMoZeTAEfQ7ivdAFFFFAFFFFAFFFFAFFFFAFFFFAFFFFAFFcprlEKh2VS7aUBIGpsFtK55nSpOB0B9K60AUVytrpJF1RsrrkjUpDDKkqwyOoYEH0IIrrQBSr224bdy5+F15+EukGmQJ+K4i8Lmw82Q2G/LvuM7tVVHGe1dpa7TSqGxnQPM3/auTj3O1YclFZZvCnKo9ME2/oLF9wK6S7jWEXBC/DmKU3RKIqyFrkSxtJqkLoSNRV861GV01J7KcCu4biOSUzYdLoTa5zINRnVrfCF2A/B1Y0AbbHB2qqm7dTXN0DZw6QImXxJcAY1IScZx06nry6VwvOJXSDV8azPuTpxgfbTpP2BG1U6l7Th4v8+vPodGn2ZVltJpPwfP2zg1GquTtRaK2k3EQOcHzjY+hPKs64l3oNNZNAPLdFhGzLkAoebr6E/LjpqJHKi8t47a3WEgF1UFzjfURnQMdAP45qOte6VmG/n7eZYpdktf72U87JfTr5Gro4IBBBB5EbivVYj3fcclt+IKrFktpdQcMcKDgkN6A6gBn3pr4n3nxsxEbaUBxqGNTe/7oP6/TlU0LuDgpPb6HKv6cLOpp1qS6NGh1V8a7SwWoHit5jyRRqb646D3OBWV3XbCWR/wZHQZ+bWT/lmuy8ZRCXdvEkY5Z3Ab25HbP1+gGKid5naP6nLd0mvhHuw7xrKRwhdomOw8RdI/7t1H3IpnrDOIpHMCRjJ+g/lTp3X9pmdWs5jl4hmMn80fLT/h2+xHpWaF05S0T9GKNw3LTL0HPiXEhCEzgl3CAE6ehdznB+WNXfHXTjbOaQTxTh5hBNhdBUghEA1DU8VzMnhGMibyt4qI+WKumBypzi/FvHP5IE8Mb/8AUkw75GMeWPw8Hf8AtHG3Wm4H3dRws5lcSqVhVUAkQJ4DmZMa5nIUNpwi6UGnkcmr5dK8XNkXEMtpcgFXtDLJLr88iLdSQM3jF2bCD8TcalIDV4u+I8PkAmW2uTJKttc/hSGN3N9phVCRKowfBQOhITyg786aI+y9o1wblVLOWLH8VyniaPBL+Hq8MP4Y0agucVUzdgrJQLaF2jdvBfDTSyN4NrIGCJqkyiqX0hkI0lwd6AYeBcVW4h1iN4irNG0b41I0bFGU6SVO42IJBBBqwqusbGCytyFPhxJrkdnctzJkd3dySSSSxJNWCsCARuDuKA+0UUUAUUUUAUUUUAUUUUAUUUUBwvvE8J/C0+JobRq5a8HTn2zjNVlgt1rfUX0mFPD16DiUatZYqc7krtjA0t6gVdUUBmdl2Yu5ktVmS8UpPE1wZLrOXENwk0sRWQuis8iDysP3UXBJ+vwviviWoAnxEYtTeNqBQTt4gb8dQT8OFyXWUuGAGkhidLooDM5OznEjBKc3AmSKVoMXJUGY3E7x5Ak0t+CY9nBXBAPLAfJ+ITI51QFo8+V43DHGM5dG0kebIwmvodskCc8gH1rmwzn6fpQykZXxrvCmvZ3gtHMESHDNusjdDzGUGc8t9ufSl28voLY4ADvnJzvk9SepP1qNEHtEnibaRGKn6jO4+owQfQim7sN3YQXEMd3dO0mvzCNThcZIwx5n6AjHLeuBoqXVVp9D3LdvY0k38vTHMts/m4lQcUvby4CW6NIwQgBRsoJB9lUbc9qseK9lOK28BnlQ6AMth1YqOpIU8vUjOPpWxW1jHDdRxxIsaCCTCooUDzxnkPerK+nVInd8aVUls8sAZOftV9WNPHxcnH/rc1PFKmlHPHU/PvYS1El0rP8AKmZG+i7/AM/5mmC64mHmLsNZL4VBvqYncADfJbI29Nqh9mIfDtZJQAvikgD0Rd8D7nH+EVK7DcTjS6t5ZcaTlScfK7eUMfTzZGfRs8q5scSmom/+Iqku724bUfdv7+xOm4sqMI7i08E4yA2tCR7Ek5/jXO54RayjI1Kfcq4/oasu9jtbbNEbaNRNMGzrB2iI57jm3NdPTJzywcyt+PSJtmrVXEZadpI8FVlGEtPIx3HZcr8jj9Sv8DtVVPweUN5ssAdxnnjfGRyrtB2xI+arG27URN82BVZqPkQPu39Drxm6tNEbWcMsDDaSNjqBGNmDFjuD64zmqmPjvw8qXC5Vojq5HcDmPoRkfemFbqB/SoXEOGRSPHGpG5Lt/dTHX3crseY1VJpcpZTXoSuLk8p/oa52SmR7OORG1eJqkY5z+I7FnXJ6K5KgdAoHSpvFmxbykbYjff7Gsls+FyRf2M0kY54SRkH3CkA1bQ8d4jFv4viL++oYfqAD/GujG6/7RfoX43O3xIYJ+CztaXCwAoZvAfIYI76RGsqalIC5hjEasMEEk+hqpv8AsfcTIWSJoCLS7SFWuSzxyyvG8PnVtsaCdIZlXYAnAqy7Ods5b8GOFUjddJeY+ZCh6xLkFicYyTpXIOX+Wmnh/DlhUhSzFjqZ3YszE9ST+gAwAMAAAAVajJSWUWoyUllCLxHgPEZJbrQrJrSdEfxtm1wBIj/aFhiUZ2VAp3AbJarGDs3dC6WbLbXasfxTj4b4YRsunOn/AOIGrGM9ac6K2MhRRRQBRRRQBRRRQBRRRQBRRRQBRRXiWYKMscCgSye6iy3g5Lv71AuOIlzgbL/P611t4/tQsKlpWZEmIZrhxviyWtvJPJ8sa5xncnkF+7ED71LjHpSv3l3Om2iT/wCpcRg/RcyH/wAg/Wo6s9EHLwJLemqteMHw3v5dfsZb2xvZ3uGmnWIFgAyJyAA2BJ5sAcE+2OlV1n2hureP8C4kjQbhA5x5ueByz1/X3q8g4O3EL9LbVoXBZ2xk4G5x7nYfeoPaLgsNtxAWzavAWaMEsd/DYISSRjoW3Hp7VxIa2u98We5hOlhUGk2o5xjotiTw/vBuDKGkuHyIyM+Ucypx8vtUTinbW7mZohPI0bjSylgQQeY2UfSrnth2P4Xa3OhGnDGLUI0cNlmYBANYJwQGJIzgLk8xlf4JwfF2oPJQHI9Oo/XY/cVYqUKtODqOW3HPUoWtzZzqNRhiWNW8ei+uMcl/xmUQWoTbypp+53P8SaUuF37wj5Qyk5wRnpggjrmrPtPea51jPQ5O/wB6sZLCPwM46VQhxk8//iK6qQpxto4+Jam/Xby4yQbXi1o+xTwj+6cr+h5fqareO26qQUwwOw+9RXtgjqXVgrbjIIBHtkb9OW2458qlcThIQNjYnP61I3hrY8pXsq1G3hXqLClx49N/uaB3MmPw54JQh1OrqHwdWQQcA+mkVRd7vZdbe7SWFQkcy/KowodNmwBsMjSfrqqBw+9EZjfAxuDvjOcY3+vXpTtcO3FOBuW809sxbPUmMah9S0TY92q3Sq97B03yllF5WcqnZ/frfDx+/tsZhwu0YyxiRmWMsAzDcgE41Y649PamniHYe6t4JbyKUTRozLspVvDjJUuASQRq1Nsd1wd6rLOUNbnGAxwqk8gzHSD9ATk78ga2nsZKrWMUeB+EohK7YwgCj9VwfvS2pKonqXJz7alGaafoYPbdqpB1pgtO0zgDWpCuNiQQGB+uxBrx2m7KRW1zOi/IrAqOoDDWF+2cfpTvfTW8HChYSMDOIMadJfS582CQCFIJ2yR0qNRact8YNIQknLLxgruwN3q4ntyMD5H+JDWpVjnYuf4fiEJblIDESehfBX9WUD71sdXrKWafqX7V5i/MKKKKulsKKKKAKKi8U4nFbwvNMwSNBlmP8vck7AdSayHjXby94gW+HY2lquxfVpY/VhvnH5U9dya0lNRLtrZVLl/Dsly3+cmwz30afPIi/wB5gP5mvUF0jjKMrj1Ug/yr813dpCGYmRpG5knr75O5rnbYV9UEjRv0ZGKn9Rg1H3r8Ds/0Fadp7+X9z9O0VkfY/vWljdYeIHUhOFnxgqf38bEfvYBHXPTW1YEZG4PI1LGSlwcO6tKltLTUXk+jPtFfCaWuLdrBukG56v0+3r9f51ltLkjpUZ1XiKLjiPFkiGObdF/z9KoJr5pGyx+g6D6VVxgscnOTuSanQYB6k1rnJ1IW8aS8WWFomeQ+9W0KAc96roC3pj61OjA6mtkU6u5L1Uj97KsLeCUAlY5hq9gylQT98D706K46V4uoUlRo3UOjDDKRkEHoa0qw7yDj4mttV7itGpjODGOE8ZNpdreInippKuo56TjJHuCB/LbOaeu0HD7Ti1ss0ADuSFEijzIBlirjny/KR+YEc91btR3dz2eZrPXLDzaPOWQe37S9PUdc7mqXgPG5Ld/ibUlSfnjILK4HqB6Z+bbGa5dHXQfdVI5ienrUYXkVXtp4mtk/2fh58DVwHsnKwkWRAksQC+JKpZdO+CM4aQKBspIGNOd8iqDg7h2nuN8O3lJ5lRyJ9yAM00cW70YJ+GT+GfDuCgTwid/P5SyH8wAJORvsMgZFKcjiGxGNjp/iaX1ZuEKaeUvxENhbTjKpUnDTKTS/d+jeGcOyPZ7/AIhfyhshVids8wGI0J/+Tasfu18tZGKtC+zqSrD0YbEfqKee5bhOi0lnI800mAf3Y9v/ADl/0pM7xryNeKStCMYCiQ9DJjf+GAfcGsVKKjRjLqcDt6FS5uZSpLKgsPHguf0bIQ4BcyuiuHdEXSmckBOe3QCu/aG1Ai0jGw2+3pVfH2mbGMkD0zt+lR73iZdc74G2arN7dcnlqtzKcFGUm9Kwk+nkcYctCf1H15j+NaJ3c8TNnwm7u5FLLryq5xrIVRgH0LHTnfGDzxikzgliWhOxrReE8PW7t4VTSkMIVfDGAFYAa2OTq1EliGIOxzvkk3ez6cZVXqeDq2F86VrK3xnLTXpz7IROG8Ii0mecGKFXLIpG5Y50xhd99J3PRc9TTx2B7TRrJOJWCKyiQFj1BwfudQ29qVe31pH8XGIJxKqppKjdYyDuFI235nctkHJ5Y88PsBjU5P8AX/T/AHzqS5u33kadL5Yfd+LKDnpqtwW3236ehYcYLXd/JLFqKllKADB8iqMnPLcZ6V3mtIYVJZtch32OQN8nJ/MT7be5qtve0CoulPKvt1+p6184HwC7vzmNdEed5XyFx+71Y+w29xVNfFJ4WZM01ZliO7ZDklea5iSEfia1K438wOR/n6DcnABNb5VD2Y7GW9kuUGuUjDSt8x64H7K+w9BnNX1dO2oumnq5Zft6TppuXLCiiirRZCiiigMZ74e0Rmu0slYrHEA8uOrkahkddKYI939qzzjPHGchU8iINKIDkAf1J6nr+lXXbIF+KXhJ5SsPsuw/lSlcoQ1UZ5y2e6tqao2sNPh7nMMxPM12iuCmcEjpU/hdp4ma+cQ4WUFaaXjJYVNpZT3JNhN4qaW51qndX21RbWS3uHx8ORoLHJMbclHUlTtj0KjpWQcGOHq87OR+JfHQDtGxO3IDGeQ9fWt4ya3RDd0I3FHFT8/9NN4z2nkuTpXMcX7Odz/ex/Ll9ah25A/3mosVvipcSD/eaym28spaIU46YcEyOT6n6nFWEDH1AqvhQe38amRL7LVhFSpgtIJR1Y/bap8Lr7n71Uw59B/CrKAn0qRHOqonJKK6eJXFXPvXRXPvWSm0U3bXiTRWjFcjUyRlhkaQ50kgjcHHlB6FhWf3qxLoaIaFOkFR0bkcD0K/1HStWvLVJY2jkGpHUqwI5g7Vg/H+GXNvetbMx0gAq/PVGc6WP73MH3B6VFUeDu9kOEk4Zw+fNf2K664SzXDGIArnPPAB5kf79at+KWrPGolfSu2AoJJP1/0FXdgYrVfMNcg6bEJ7sDzb2P3qDddoInlDE509T+v/AJsbe1VXb029Ukd1Vpya0rZdS77K9tJbWNIPDR4UGBgFHwSSWzkqxJ35DfO9JfGbkFHZhiR3kds+rsT+mMfqasTxtGcmLz9dIB+4+/PPrUXjNss0ZIBV1XUB/NfX/wBRSvS72CSfBrQpQpVHPThy5H/ud7OolgZnRWaZyQSoJCr5AN/cMfvTF2t7JRXNpNGkaLIwBUqoUlk8ygnHIkY+hNWXZ+yWG0giU5CRIoI64A3+/P7184nx+2g2lnjjYg4BYZ/7eZq1GCUNLPE3WbqtNpZy3+foYpwy+ERMbKyspwytsQRsQf8AKps0cLjOSDyxj7+tLtzbRtpZJXWUrmTxM+aQnfBOM5268ya58G4bf3ZdbeFpfDxqKsqgZzjdyu5wdqpVOz6i+TEkcqv2dc0NnHK/T3Lp54kqtv8AtFthc/SqjjUFzbNpuIJIm6eIrAH+6R5W58w1e+C2ImYZO3+9qgqWdSjFSmtmUa1GtTinJYTNP7tuxtpcQrdSt47knMTY0oQSPMu+rbffbBG1aiqgDA2A6V+fuL8OFlLbyxSFGkDDKsVbA36b7EEfcetOPBO2t4NldbgDmrDzD2yuGz18wNda2oLulKO3idi1of6ScVjxNRopX4X3gW8jBJg1u/7+659A/wD/AEFpnBqRxa5JJRceT7RRRWDUKKKKAwzvK4Z4HFnYjCXCq6npqACsPrkZ/wAQpC4tbnXsNq/RPb/scOIWulcLNGdULnoeqn2bGD6YB3xWFvJJHI0NzG0cqc1Iwf8AXPQjYg1UqRwz2fZt1GvQVNv4lt/BD4RxQRbEb/1r1xHixfltn2onhhCl89K8XfhKRpYVph4Osl4n2znMakn/ANK0HuO4M7XM922dKp4Sn9pnw5/RQP8AvFKHZbs9LfzgBSwGCV5ZB5Fj+VNjluZxhQSRX6E7P8ES0t0hj3C7luRZjuzY6ZPQbAYA2FS045eehwe172Ch3MeXyV3GOyivl4cK3Vfyn6eh/h/Old4irFZAVYdCP9/wrSqicR4XHMuHG/RhzH0P9KllDO6OLb30ofDPdfdCPFGeYJ/nUlGb617v+FSW5yd06OB/MdDXyGYHnj6isI6TkpLUt0SIJx1/yq1t2HQmq1I/Q59qlQHB32+lbop1EmWsY9DXdc+tR4PY1w43xpLWFpZN+QVRzZjyUfz9gCa2KOhylpju2ce03aVbOLUfNI20cYO7N7+ijmT/ADJArLeINOqTXMj67lhkEjZAPQdMLyHT716N3LcXTyzEazy3OAANQUD0GeR5nJ9ahcZd/wCzViWkOkKpJLFtgAPUnp71Xm8s9RZ2cbdaer5f7eXuQbjtCgtkB8zFcHPryJJ9zv8Aerfud4lb/GMk0a+I+PAcj5SM6lHQEjkfYjO4FQe2XdpNaWcNwTqOcTKOUerGjHrvkMfUjHOuXA+FOIC641AatjyK7/Yj1ByMVpFS1eRZnKjcUJRhLZ7Z+v8AHujRO9Ps2ht/jIkCywkFiowWQnBzj0J1ZPQH1pIhvPGwR+Uf5j+JP6A1pnBuKDiFjLDL/a+G0cgHXIKhx9f4HPtWM8Ku5YkYFcj75BGxB9MfSpJLfKKnZmvu5UZ/NB/ZjlZcVlktY4nmaKJEACpkFlzlckEclwME425Gq65aKIYiTU7HYE5P944wMfXP1pWuJnlaCPLEMgwqgklsldgNySRgfWmHhPYXijOQIfCXG7ysFAH2yf0FY1ZLzhSo7ykop9OM/uzjeW7YzJgjrsMAfb+u1MHdGxg4jc27f9WFZVPqI2KkfX8T+FV3HfhLeALFc/EyebxSB5MEYAUj973OxOelROBcXlglhviqYSNo/O/h+Jr9NiTg77A/5yQnpyvEq3dJ3Nv8K3ztnb3/ADg1PvHkA4ZOCM69Cf8Aeypn+NYj2g4O9lNKIZPKrEAkb5HPf65rSu0PbOG9tbcJ5Wa6jWVCclQAzZ25qSow39QRWe9uLsuGxuXJP3b/AFNXqMIzjpkk0ea/y+lOFWPD4ZYXvdFeyWqXy3PiSNCsrRSAqV8ofSjAkZ9Bgb9aqY+12L17k50yrucYAwzEZ6DZgP0rQD2q4wHj026JEMAroZgY8AdFzn0KtjltScbSW2viYB4JxrCaTpUMWBQq/NDpOxz7chU1NSw4yWyIqU4vEU1usr6fR+BbSdqo5lwcN6EjJH0POn7uxu2ezZSDojlKRn9zSrYGegZmA6ADA5VkMwEl1IzRpEW0sVjBCZIALKDyBYMdO+M1q3dLfq1m0IGDBIw+okJkB/Usv+GtK0UobEtb5B3oooqkUQooooAqp492VtL1QLmFZMfK24YfRlwwHtnFVPE+3ZiluIxbswgkhh16xh5ZxGyqAAWAAkyzYOAuwYnAg8T7wZTBL4FuyyRwmSQyHToBkkhVlVgDIC0TP+Xy4PM6aNZNoycXmLwxb7UdyVvHbzzRXEyiOKR9D6XHlUtjOxxtjfNWPDe4izVg0s00uN9IIQH64Bb9CKZu03H54LqGOKITI9vcSPHqVCfCMOMM23J2GOpIyQMmoNn27d5XSOPxfFmjS2QnwvI1rHdsXYgkHBbbGckD1I07uPgWXe13/wAmNHCeCwWsfh28axrzIA3J5ZYndj7kk1NpPi7xkdY5EhYxFLZ5GLAMnxbeHGNG+rDfMcjblqrpwztXNPfQp4YjgkiuHUlgzP4TxRqxAHk+ZjpydmXOCCBuVW23ljZRSrcduConkFu7QQmVBIrrlpYmEbJ4ZwQC+VDb/KSQBgmn4z2/uAjFI/BZLa9dgylgZIEgdGRmVSyfikZKjJBHShg0FlBGCMg9KXuJdmceaD7of/1/ypgibKg+wr1WGsktKtKk8xEy2c5wfKQdwQRVzA229T77hiS8xhhyYc/9RVSIniOGAx0Ycv8AftWOC73saq258CyjX6Und4834luGPkVZH+40DP2BI/x02wSZ9KXO8uz1WgkAGqN1wMZyHOgqfbJU/wCEUlujeyajcxz5frsZ7e8UCr4oH90e+NIHuf5fpTl2K7MpZqL7iDKs77Rq3NARyC8zIRnYZIGR60k9meJpHxC3a7QLFGxAyDhWAOhiN+Rwc9OfSn/t9xeynsjKlzG0kJ1R6HDEk+XSVBzgj9MA9KiWM5Z275z1xt0moy5a9s+514Er3tzeO5c2zgRqrHK5Uj5QdttJLe74Od6Wu0fA7K1lKTGWJsB1dYy6EZ206Tr8pAyCDjI5g04933aNJeHw6ykbIPDxqVQdGAGAz1HP3zXPt5ZWl5bFfHgWZMmJmkUeY48p35NsD76T0FWYVZQi1HhnBqUITu8VYtJbJrlY2Tz6biV2f4ULch7a6bqVdiRs27bPGAVOM4wcnB54pfv5wk0p1AiTMgIBAOvc4B3+bIweVVEfGJlJUsRjbAJ2x9Dj+dcJcuNWk6874U+Yev1B2PrkehzFUrqUUtKR6Wz7NdtVlUlUcs+P57EzhzyySxG3U+PGdSKqls6SZAQFB3BySCNxTJ2g7wuIOr29wYodQw6BGRsNvg6skZB/Q+9LvZu6ubedJUibWnykoSNwyHP2Y/fFebu3mkBMgIZmLHUQCxPNmJO56fr6mq6b6FudKFSqnJJpcZ5yRPikXl4X31v/AAxj9RXlu04Eq60EuSAzSHcD90A4XGc4wa7f8tXDbBMe+R/DermXs6ioAwVFUb9WbG5AUcyfufap6EY51VH6EF3VqfLT9Wcr38OQ4x+G6/XDj/PH/aKh8S4qkdxBLICyRSxuwXckKQ2Bkgb4xXTiELosqy4DO4l9cEkDTn2wF/wmlnj0hd8DfG/9NvWr9rvFnK7R3kpPqjSOK94MU7/E29miPjAaVi2SdhmJSIyegYk1P4YDFatNMwaafcnAHl6kAYAB5ADoBWd9mlM0iRggAEZPLGN2P2UE4+lNHazi/lIHlGMAeijYD9KmcEvhRzFBLGBZ4rxj/wASMHof4nb+ta73KwSC3ndlwryjS37RCgNj1AOBn9rWOlfOyPc/ZLFHNdxGa4dVZ1kbKoxAOkIMKccvNq3zWiRRKqhVAVQMAAYAA5AAchUNWsmtKKlWrqTij3RRRVQrhRRRQEG54HbyCQPEp8VlaTbBZkChWyN9ShVww3GkY5VFn7IWThVa3jIXIAxsctrOofm8/n82fN5ue9XFFAV3Fuz1tc48eJZNIZQTzCvjUoI3wwABHUbGvN32ZtZAQ8KHLByQNJ1KojDArgg+GNG35duVWdFAVZ7L2mqNvAjzGEVMLgARnMY0jbyHdcjynlivdl2dtopTLHEqyHV5hz851OB6BmGogYBO/OrGigKuXsvaM8jtAjNKrK+RkENgNsdhq0rkgb6RnOBXxey1oF0+AhBV1ORqJEgUPqY5Lagigkk50j0q1qm4Vx4zTFCFUESFAdmPhSGJsZ+YfKSRsutQc5zQFwBivtJ3Ee3cngGWG1mx40KRs4TTMjzLA3hkSbMQSV8TRzU8s19vu8yCGFZZYZYwWlV1ZogUMD+G4wZPOebAR6yVUn6gOFfGUEYO4pRve34gD64ZZipumPhBF0xWrKrsfElGdnBGNz+yOVX8/FGwvhRPKzqGH5EAPIs52H0UMwznTigPslhpOV3Hp6Usdt+IKbSSOMNNKhVjHGNRAUhjqxsp0ZI1EZ6Uwnhcsu9xKdPPwoSY16HDOD4j4I6FVIJBU1Mg4fHGgSJFjVRgKgCqPYAbCsNZWCxTruMlJ9GYevFYiQWG5GRyPTlnl/613j4Nbsvia5geeNKcvYBsY/3v1Ye13dKZJTLZlU1El4mJC5OTlDg4yfykY9COVZgeOzISoZtjjfoR0qu5aeT2dvVp3Ec0Zb9UO3hWmknclR+yoz9N+pqJDw9JAzgyYzsMqvL0wOnvSVJKztkqRk7nfH12/pWg8K7BX00SvBcWrR42Ku2B7fJkH1B3rKlnhElXTQWZzx5nO18DGluYHzEjcDnyHMc/9nFbFwxbh3Y+RRsu/wCnIbHqTvV9/wCxq8kbMs8K/wB3U38MCkm4+IikaFMOI2Khk3VsEjIPvR7coxRq0qrapTy/XYveD8SWEmG4YbfKxPT9lv6H/SvMSRzyl87YOfQfsg/79aVGkmmcLp1NnHL+ZPID32FaD2F7uYr21MrXDjEjpiMADC4wfMM789wNiK1jLOyRmvOlbrvJvGSFZ8VjgOhsBR0xnHuPb/fOuNxxk3EunxWEK4Yop0gn8i+XGd8ud9iq+tSO8fsIlhHDJE8kgd2RteDg6dS6QoHMKw+uKrOEdl/AMU1wjTJnVJGNtWQVOk5X5TjGTvpwetWo0ZNZRzp3lrPdZfp/PiVHG7sF/CQEEuC2eeF3OaZO6Pspb3tzcyXUKypCE0B8ldTas5HJsBeRBG9UfE1QyTTiJYQ7HSgAAVRsq7bchv6nPrUDsx2ou41nt4ZSkUpywUDOdgSGxqGVGNj9MVehR009K5OZe1ncPKWOgxcPlV5ri4VVVZHbQFXSBHnCAKOXkCjFS+x/Bvj+JpqGYocSv6eU+Rfu/wCoVqor2+WKIICFAG56Ctb7r+GxW1moZ4/HnIkdQ6kjI8qbH8q8/ctWaktEclOrJQjhDvRUOHi8LOI1kUuwYqPUIQrMPUAkAkbZIqh4r3gQxxSvEkkpjcKfw5FVsTJbyaH0EOUZj5VyWK4HrVAoDVRS/N25tUiMreKFXxNeYZMp4WC5cafLgMDvzB2zvXJ+3UCPIkgYlZXRRFHJMSI44pWLBU2wJRyyMY3ySAAy0Vxs7tJY0ljYMkih1YcirDIP3BzX2gOtFFFAFFFFAFFFFAFVvC+BpDhj53Blw5zssr+KygEnG4XOOegVZUUBRxdi7RSToY5dXAMsjBSjiYaFLYQeKA2lcA4AIwAK5cQ7A2M2fEjffxdWmaVNQmYSSK2lxlWcA6TsMbDFMNFAVEvZO1bVqjJ1rOjed91uSDMPm21FRy5Y2xVpFEFUKuwUAAew2Fe6KAKKKKA+EVlfbbuwPivcWqa1c6njHzK25JQfmU53XmOmdgNVorDinyW7W7qWs9cPVeJgvDmcnSUQAZB6HI23B3B9dudXdpbSQsHhkZHbnpIUnH0Gl8Z2DD7U49sOwa3OZoCIrgdfyvjo4HXpqG/1wBSHPb3kIK3FtMuN9aoXUY66lyAPr0qP5WenpXVO6jmLSfWL/N0NN/2sujbtEyBWIKtNkqdPUhcbHHXOx3A6BDl4kI0Jii1AHHI/5Y/ia7XfaxjEYtYZCMEFzy9Men+/pc9geyBu2Es6MLZN1VhpEzHzcuqDn6HYZPmo3nZEkadOzpSnNJLPTr+eHQzVrsszkDBkJzjoCckA+/X2rau6K18G3kj3wfDm3HWRdJH1BjP2xVJLLw+V5Z7u2lhkU3TCSIqqTLbTeDhQZCQ/mjBLhAWJ3wKn2Xbi3iiPwKKsawXkkurE7CW2WB180cpSQFZRyf0GVIIGIU9LyzlX3alK4oaIppsvO23B34gpt4iAYMS5OMNN/wBOMnBwNJLHqNUR5ZFZzF2p8NDbzqVeMkFWGCp6j+vp165rUZO2KK04FtcssIfVKkasjvGgdkXD6s4OkFwqkqRqqii4jw/ik8J+Fhk1tNHIzrHI4aJEcBZInZGGJBuGPpsQauU6iisNHFpVdGzMpuoZr+cQWy6mPIe2cFj+yozksduQ5kCrCXue4nbT6Y41uFY7SI6oB7sHII59NXLrWkzdpLSx+OgsrVYpbeCSUnTGquyR+ICVVxMybhdekLkEBs1Z3feBFDC8k0E0ZR1Qq3hL86l1fW0vhqpAIGt1OcLjJAMjuHn4VsZlXbewq9le51lmSe/eNyjBliTLDI3XU5xsDuVC74G+Mg6etqgOQig+uBS5H3g27FNMc5icQEzaVCL8TjwtWW1eYkKcKdJIzgEE9Oy3b21v3dICcqocZaM6kJK6sI7Mm+PLIEbzDbniCc3N5ZDKTk8ssLPs/HE8bKz/AISNGgOkgI5DFPlzjKp1z+GuSetd/wAhw4dDLcGJn8RYdYCI3irckqAuTmVc+ctgFguATUHineOqW88kdvNqSGWaHWECzLCwRnXEmQqllYhtLFTlQTtVlxTtLJA9nGYSzXOsO3lUIyRNLuus9VOwJ2B3JxnQ1I/Gu7y3uSS7yjUZiwGgg+Oqo3zo2kgIMMuGGTvg4qXD2NgWVpQZNTNIx3GMypFC22P2YVx75qmtO8+MWwkuYZIpPCt30sYow/xGoKyM8ulVyjn8RlIA3GTimfgPHIry3S4hJKPnGcbFSUYZUlThlIypIOMgkYNAduFcOW3gigTOiKNI1zudKAKMn1wKKlUUAUUUUAUUUUAUUUUAUUUUAUUUUAUUUUAUUUUAUUUUAUUUUBSXHYqwkl8V7aIvv+XY56lflJ9yDUrinHra10iaRY9QbQMHcIMtgAH5RufQAnkDVjS/2h4HPPcQPDIIhHHMrNpD/wBp4YA0nmMBjkEYKrzGQcYRvKpOeFJt48SFJacKaRICwLOJQmHfH/imFw4Dg4DOyiRdw3lyu1Q+F/8ADbq1jeQvmSHSVlmkd9F+RHpJ1b6zGFGOWnAxU217vkjMapM4gVoJDEQpLSWyJHEdeMgYijJAG5QbgEg8LLsJ4V1ZFGPg2kBRiSMysu0IZQOSapHztuw96yaHIng9ys8nja0lQ61EsmgiXEJZEzgszAJlATqJHNjntaXPCbZlmE2GZpJdbvIxydEErPqyV06FVtWAmPy71X8I7sXNnBHdTkyQwpHGFVSEKyRznPLxAXiRdwPKCOZ1V3uu7uRn0LKEie1uIZXWNVJ+IkR3VUAwMqDhySQQM6ySaA9XR4fdXEqyLI2J5bZ/EkZVDNblpGiBbYGLK+XH5mxvqPmfiHDLmVyTIPDEEolRpVZmkWeFFRUw5JjD/KPMrgj1qzm7BROz6nYo8zTaMY3e3+DZdXUaNxyIPrUR+7nWfEluGlmUQhHaNQo8ASouUXGrKzPq3G5yNOwAHNOz3DolS5aU/DH4ZYFEkmg+ENMKsoYiQh8EahnIHMipHZ7inC4Fc2850iMMFeSQqkYbTpjV9gFkbQVUZBKqcYUC1XsvGLeCAMQIZUlBCquWVvEOygKAzE5wOv3qtuO7yNgv40gZFkCNhdme4S8DYxg6ZI1GOozn1oCvW24V5vmaGeG5V2eaQLDGpQzRhHOYsswyoCkaANsAVa8V4zw6RYpppceDI2k+dWRtBVw6Y1ACKTJ1AAKwbYYNcpO75HSQSTOzy+MZHCquXmES6lXBACCFABvy3ySTX1OwpUiSO48ObMmZEhQDTKsSMAnqPBQqzlyCN8r5QB8uOGcOCgKSGUR28ZWRwwNsrzIitnOoIXOr8wJBJ5VL7PdpLQx28SOVZ40Ko7M7AugmCPIcgyaDqwW1Eb7jeuTdisz+IZ38MSmZY9K7SNE1uxLYyRpbIG2Dnntjjwru+jgmSRZSwXw2IZEJLxRLbg6seUFUDEKAdXJgMqQGyiiigCiiigCiiigCiiigCiiigCiiigCiiigCiiigCiiigCiiigCiiigCiiigCiiigCiiigCiiigCiiigCiiigCi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428604"/>
            <a:ext cx="4357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Bibliography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6771405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www.thefreedictionary.com/arthro-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www.memidex.com/arthropods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www.thefreedictionary.com/biquadratic+equation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5"/>
              </a:rPr>
              <a:t>http://www.morewords.com/word/biolysis</a:t>
            </a:r>
            <a:r>
              <a:rPr lang="en-US" sz="2000" dirty="0" smtClean="0">
                <a:hlinkClick r:id="rId5"/>
              </a:rPr>
              <a:t>/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6"/>
              </a:rPr>
              <a:t>http://www.scrabblefinder.com/starts-with/carne</a:t>
            </a:r>
            <a:r>
              <a:rPr lang="en-US" sz="2000" dirty="0" smtClean="0">
                <a:hlinkClick r:id="rId6"/>
              </a:rPr>
              <a:t>/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7"/>
              </a:rPr>
              <a:t>http://</a:t>
            </a:r>
            <a:r>
              <a:rPr lang="en-US" sz="2000" dirty="0" smtClean="0">
                <a:hlinkClick r:id="rId7"/>
              </a:rPr>
              <a:t>www.thefreedictionary.com/carnivore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8"/>
              </a:rPr>
              <a:t>http://</a:t>
            </a:r>
            <a:r>
              <a:rPr lang="en-US" sz="2000" dirty="0" smtClean="0">
                <a:hlinkClick r:id="rId8"/>
              </a:rPr>
              <a:t>dictionary.reference.com/browse/hemoglobin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9"/>
              </a:rPr>
              <a:t>http://</a:t>
            </a:r>
            <a:r>
              <a:rPr lang="en-US" sz="2000" dirty="0" smtClean="0">
                <a:hlinkClick r:id="rId9"/>
              </a:rPr>
              <a:t>www.thefreedictionary.com/hyperactivity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10"/>
              </a:rPr>
              <a:t>http://</a:t>
            </a:r>
            <a:r>
              <a:rPr lang="en-US" sz="2000" dirty="0" smtClean="0">
                <a:hlinkClick r:id="rId10"/>
              </a:rPr>
              <a:t>www.thefreedictionary.com/hyperacidity</a:t>
            </a:r>
            <a:endParaRPr lang="en-US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</TotalTime>
  <Words>187</Words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14</cp:revision>
  <dcterms:created xsi:type="dcterms:W3CDTF">2013-10-09T20:42:26Z</dcterms:created>
  <dcterms:modified xsi:type="dcterms:W3CDTF">2013-10-09T22:53:50Z</dcterms:modified>
</cp:coreProperties>
</file>