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newsflash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2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Розвиток культури на початку </a:t>
            </a:r>
            <a:r>
              <a:rPr lang="en-US" dirty="0" smtClean="0"/>
              <a:t>XX</a:t>
            </a:r>
            <a:r>
              <a:rPr lang="uk-UA" dirty="0" smtClean="0"/>
              <a:t>ст.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10 класу</a:t>
            </a:r>
          </a:p>
          <a:p>
            <a:r>
              <a:rPr lang="uk-UA" dirty="0" smtClean="0"/>
              <a:t>Шевченко Ілона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Музика: </a:t>
            </a:r>
            <a:r>
              <a:rPr lang="uk-UA" dirty="0" err="1" smtClean="0"/>
              <a:t>Ріхард</a:t>
            </a:r>
            <a:r>
              <a:rPr lang="uk-UA" dirty="0" smtClean="0"/>
              <a:t> Штраус, Арнольд </a:t>
            </a:r>
            <a:r>
              <a:rPr lang="uk-UA" dirty="0" err="1" smtClean="0"/>
              <a:t>Шенберг</a:t>
            </a:r>
            <a:r>
              <a:rPr lang="uk-UA" dirty="0" smtClean="0"/>
              <a:t>, Клод Дебюссі, Моріс </a:t>
            </a:r>
            <a:r>
              <a:rPr lang="uk-UA" dirty="0" err="1" smtClean="0"/>
              <a:t>Равель</a:t>
            </a:r>
            <a:r>
              <a:rPr lang="uk-UA" dirty="0" smtClean="0"/>
              <a:t>, Ігор Стравінський. Значною подією були «Російські сезони» трупи Сергія Дягілєва, провідними балеринами часу були Анна Павлова, </a:t>
            </a:r>
            <a:r>
              <a:rPr lang="uk-UA" dirty="0" err="1" smtClean="0"/>
              <a:t>Айседора</a:t>
            </a:r>
            <a:r>
              <a:rPr lang="uk-UA" dirty="0" smtClean="0"/>
              <a:t> </a:t>
            </a:r>
            <a:r>
              <a:rPr lang="uk-UA" dirty="0" err="1" smtClean="0"/>
              <a:t>Дункан</a:t>
            </a:r>
            <a:r>
              <a:rPr lang="uk-UA" dirty="0" smtClean="0"/>
              <a:t>..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Художники: Пабло </a:t>
            </a:r>
            <a:r>
              <a:rPr lang="ru-RU" dirty="0" err="1" smtClean="0"/>
              <a:t>Пікассо</a:t>
            </a:r>
            <a:r>
              <a:rPr lang="ru-RU" dirty="0" smtClean="0"/>
              <a:t>, </a:t>
            </a:r>
            <a:r>
              <a:rPr lang="ru-RU" dirty="0" err="1" smtClean="0"/>
              <a:t>Анрі</a:t>
            </a:r>
            <a:r>
              <a:rPr lang="ru-RU" dirty="0" smtClean="0"/>
              <a:t> </a:t>
            </a:r>
            <a:r>
              <a:rPr lang="ru-RU" dirty="0" err="1" smtClean="0"/>
              <a:t>Матісс</a:t>
            </a:r>
            <a:r>
              <a:rPr lang="ru-RU" dirty="0" smtClean="0"/>
              <a:t>, </a:t>
            </a:r>
            <a:r>
              <a:rPr lang="ru-RU" dirty="0" err="1" smtClean="0"/>
              <a:t>Амедео</a:t>
            </a:r>
            <a:r>
              <a:rPr lang="ru-RU" dirty="0" smtClean="0"/>
              <a:t> </a:t>
            </a:r>
            <a:r>
              <a:rPr lang="ru-RU" dirty="0" err="1" smtClean="0"/>
              <a:t>Модільяні</a:t>
            </a:r>
            <a:r>
              <a:rPr lang="ru-RU" dirty="0" smtClean="0"/>
              <a:t>. Скульптура: </a:t>
            </a: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Архипенко</a:t>
            </a:r>
            <a:r>
              <a:rPr lang="ru-RU" dirty="0" smtClean="0"/>
              <a:t>. </a:t>
            </a:r>
            <a:r>
              <a:rPr lang="ru-RU" dirty="0" err="1" smtClean="0"/>
              <a:t>Архітектура</a:t>
            </a:r>
            <a:r>
              <a:rPr lang="ru-RU" dirty="0" smtClean="0"/>
              <a:t>: </a:t>
            </a:r>
            <a:r>
              <a:rPr lang="ru-RU" dirty="0" err="1" smtClean="0"/>
              <a:t>Антоні</a:t>
            </a:r>
            <a:r>
              <a:rPr lang="ru-RU" dirty="0" smtClean="0"/>
              <a:t> </a:t>
            </a:r>
            <a:r>
              <a:rPr lang="ru-RU" dirty="0" err="1" smtClean="0"/>
              <a:t>Гауді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" name="Содержимое 8" descr="Robert_Antoine_Pinchon,_Le_marché_de_Pont_Audemer,_oil_on_canvas,_53_x_71_c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44976" y="1714658"/>
            <a:ext cx="4359472" cy="3204212"/>
          </a:xfrm>
        </p:spPr>
      </p:pic>
      <p:sp>
        <p:nvSpPr>
          <p:cNvPr id="10" name="TextBox 9"/>
          <p:cNvSpPr txBox="1"/>
          <p:nvPr/>
        </p:nvSpPr>
        <p:spPr>
          <a:xfrm>
            <a:off x="4716016" y="558924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Робер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Пінчон</a:t>
            </a:r>
            <a:r>
              <a:rPr lang="ru-RU" dirty="0" smtClean="0">
                <a:solidFill>
                  <a:schemeClr val="bg1"/>
                </a:solidFill>
              </a:rPr>
              <a:t>. «</a:t>
            </a:r>
            <a:r>
              <a:rPr lang="ru-RU" dirty="0" err="1" smtClean="0">
                <a:solidFill>
                  <a:schemeClr val="bg1"/>
                </a:solidFill>
              </a:rPr>
              <a:t>Ринок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містечку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Одеме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Верхня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Нормандія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Дякую за увагу!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Початок 20 </a:t>
            </a:r>
            <a:r>
              <a:rPr lang="ru-RU" dirty="0" err="1" smtClean="0"/>
              <a:t>століття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Початок 20 століття був часом, коли почала формуватися індустрія розваг. Наприкінці XIX століття було винайдено кінематограф, а вже до кінця першого десятиліття нового століття в США були тисячі маленьких кінотеатрів, які називалися </a:t>
            </a:r>
            <a:r>
              <a:rPr lang="uk-UA" dirty="0" err="1" smtClean="0"/>
              <a:t>ніклодеонами</a:t>
            </a:r>
            <a:r>
              <a:rPr lang="uk-UA" dirty="0" smtClean="0"/>
              <a:t>, на честь першого «</a:t>
            </a:r>
            <a:r>
              <a:rPr lang="uk-UA" dirty="0" err="1" smtClean="0"/>
              <a:t>Ніклодеона</a:t>
            </a:r>
            <a:r>
              <a:rPr lang="uk-UA" dirty="0" smtClean="0"/>
              <a:t>», відкритого в </a:t>
            </a:r>
            <a:r>
              <a:rPr lang="uk-UA" dirty="0" err="1" smtClean="0"/>
              <a:t>Піттсбургу</a:t>
            </a:r>
            <a:r>
              <a:rPr lang="uk-UA" dirty="0" smtClean="0"/>
              <a:t> в 1906. Перші кроки робила індустрія звукозапису, чому сприяв винахід грамофонів та патефонів.</a:t>
            </a:r>
            <a:endParaRPr lang="uk-UA" dirty="0"/>
          </a:p>
        </p:txBody>
      </p:sp>
      <p:pic>
        <p:nvPicPr>
          <p:cNvPr id="5" name="Содержимое 4" descr="800px-Early_phonograph,_Deaf_Smith_County_Museum,_Hereford,_TX_IMG_485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484784"/>
            <a:ext cx="2784309" cy="2088232"/>
          </a:xfrm>
        </p:spPr>
      </p:pic>
      <p:pic>
        <p:nvPicPr>
          <p:cNvPr id="7" name="Рисунок 6" descr="Portable_78_rpm_record_pla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2924944"/>
            <a:ext cx="2232268" cy="297635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27984" y="35730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грамофон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2280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Потифон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Початок 20 століття був часом найвищого розквіту театру, вар'єте, водевілів, кабаре тощо, а також танцювальних зал - виникли й набули популярності нові танці: танго, фокстрот. До цих традиційних видів масових розваг долучилися спортивні змагання. В Англії Футбольна ліга виникла ще наприкінці 19 ст., а на початку 20 ст. почали один за одним утворюватися футбольні, </a:t>
            </a:r>
            <a:r>
              <a:rPr lang="uk-UA" dirty="0" err="1" smtClean="0"/>
              <a:t>регбійні</a:t>
            </a:r>
            <a:r>
              <a:rPr lang="uk-UA" dirty="0" smtClean="0"/>
              <a:t>, бейсбольні, хокейні, баскетбольні клуби у всьому світі, </a:t>
            </a:r>
            <a:r>
              <a:rPr lang="uk-UA" dirty="0" err="1" smtClean="0"/>
              <a:t>об'єднюючись</a:t>
            </a:r>
            <a:r>
              <a:rPr lang="uk-UA" dirty="0" smtClean="0"/>
              <a:t> у ліги й збираючи на стадіонах велику кількість глядачів. </a:t>
            </a:r>
            <a:endParaRPr lang="uk-UA" dirty="0"/>
          </a:p>
        </p:txBody>
      </p:sp>
      <p:pic>
        <p:nvPicPr>
          <p:cNvPr id="6" name="Содержимое 5" descr="200px-TangoPostcard192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772816"/>
            <a:ext cx="3168352" cy="1996062"/>
          </a:xfrm>
        </p:spPr>
      </p:pic>
      <p:pic>
        <p:nvPicPr>
          <p:cNvPr id="7" name="Рисунок 6" descr="The_Football_League_logo_until_198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5728" y="4077072"/>
            <a:ext cx="2448272" cy="21785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44008" y="378904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Листівка із зображенням танцю танго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0152" y="6093296"/>
            <a:ext cx="3203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Перший логотип </a:t>
            </a:r>
            <a:r>
              <a:rPr lang="ru-RU" dirty="0" err="1" smtClean="0">
                <a:solidFill>
                  <a:schemeClr val="bg1"/>
                </a:solidFill>
              </a:rPr>
              <a:t>Футбольної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ліги</a:t>
            </a:r>
            <a:r>
              <a:rPr lang="ru-RU" dirty="0" smtClean="0">
                <a:solidFill>
                  <a:schemeClr val="bg1"/>
                </a:solidFill>
              </a:rPr>
              <a:t> (1888 </a:t>
            </a:r>
            <a:r>
              <a:rPr lang="ru-RU" dirty="0" err="1" smtClean="0">
                <a:solidFill>
                  <a:schemeClr val="bg1"/>
                </a:solidFill>
              </a:rPr>
              <a:t>рік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У 1896 були проведені перші Олімпійські ігри сучасності, започаткувавши олімпійський рух. Надалі Олімпійські ігри проводилися кожні чотири роки аж до Першої світової війни, збираючи дедалі більше учасників із різних країн. 1907-ий став роком зародження скаутського руху.</a:t>
            </a:r>
            <a:endParaRPr lang="uk-UA" dirty="0"/>
          </a:p>
        </p:txBody>
      </p:sp>
      <p:pic>
        <p:nvPicPr>
          <p:cNvPr id="6" name="Содержимое 5" descr="Wosm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628800"/>
            <a:ext cx="2880320" cy="3360374"/>
          </a:xfrm>
        </p:spPr>
      </p:pic>
      <p:sp>
        <p:nvSpPr>
          <p:cNvPr id="7" name="TextBox 6"/>
          <p:cNvSpPr txBox="1"/>
          <p:nvPr/>
        </p:nvSpPr>
        <p:spPr>
          <a:xfrm>
            <a:off x="4572000" y="537321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Герб Всесвітнього скаутського руху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Олімпійський рух — громадський рух, що базується на добровільному об'єднанні громадян та організацій з метою пропаганди ідей </a:t>
            </a:r>
            <a:r>
              <a:rPr lang="uk-UA" dirty="0" err="1" smtClean="0"/>
              <a:t>олімпізму</a:t>
            </a:r>
            <a:r>
              <a:rPr lang="uk-UA" dirty="0" smtClean="0"/>
              <a:t>, здорового способу життя, розвитку фізичної культури та спорту.</a:t>
            </a:r>
          </a:p>
          <a:p>
            <a:endParaRPr lang="uk-UA" dirty="0" smtClean="0"/>
          </a:p>
          <a:p>
            <a:r>
              <a:rPr lang="uk-UA" dirty="0" smtClean="0"/>
              <a:t>Олімпійський рух, що перебуває під верховною владою МОК, включає організації, спортсменів і осіб, які згодні керуватися Олімпійською Хартією. Метою Олімпійського руху є сприяти побудові мирного й більш кращого світу за допомогою виховання молоді засобами спорту відповідно до ідей </a:t>
            </a:r>
            <a:r>
              <a:rPr lang="uk-UA" dirty="0" err="1" smtClean="0"/>
              <a:t>Олімпізму</a:t>
            </a:r>
            <a:r>
              <a:rPr lang="uk-UA" dirty="0" smtClean="0"/>
              <a:t> і його цінностями</a:t>
            </a:r>
            <a:endParaRPr lang="uk-UA" dirty="0"/>
          </a:p>
        </p:txBody>
      </p:sp>
      <p:pic>
        <p:nvPicPr>
          <p:cNvPr id="6" name="Содержимое 5" descr="250px-Olympic_flag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988840"/>
            <a:ext cx="4419652" cy="381642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Трьома головними складовими Олімпійського руху є.</a:t>
            </a:r>
            <a:endParaRPr lang="uk-UA" sz="36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uk-UA" dirty="0" smtClean="0"/>
              <a:t>    Міжнародний олімпійський комітет (МОК),</a:t>
            </a:r>
          </a:p>
          <a:p>
            <a:r>
              <a:rPr lang="uk-UA" dirty="0" smtClean="0"/>
              <a:t>    Міжнародні спортивні федерації (МСФ),</a:t>
            </a:r>
          </a:p>
          <a:p>
            <a:r>
              <a:rPr lang="uk-UA" dirty="0" smtClean="0"/>
              <a:t>    Національні Олімпійські комітети (НОК).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Суспільство жваво цікавилося новинами про географічні експедиції: покорення північного полюса (Роберт </a:t>
            </a:r>
            <a:r>
              <a:rPr lang="uk-UA" dirty="0" err="1" smtClean="0"/>
              <a:t>Пірі</a:t>
            </a:r>
            <a:r>
              <a:rPr lang="uk-UA" dirty="0" smtClean="0"/>
              <a:t>, 1909) та південного полюса (</a:t>
            </a:r>
            <a:r>
              <a:rPr lang="uk-UA" dirty="0" err="1" smtClean="0"/>
              <a:t>Руал</a:t>
            </a:r>
            <a:r>
              <a:rPr lang="uk-UA" dirty="0" smtClean="0"/>
              <a:t> Амундсен, 1911). Здобув популярність психоаналіз, основи якого заклав </a:t>
            </a:r>
            <a:r>
              <a:rPr lang="uk-UA" dirty="0" err="1" smtClean="0"/>
              <a:t>Зигмунд</a:t>
            </a:r>
            <a:r>
              <a:rPr lang="uk-UA" dirty="0" smtClean="0"/>
              <a:t> Фрейд. Нобелівська премія, заснована в 1901, почала відзначати авторів найвизначніших наукових досягнень, літературних творів та людей, що зробили значний внесок у збереження миру на Землі.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Елітарна культура початку XX століття породила сукупність мистецьких напрямків, об'єднаних під назвами модернізм та авангардизм: символізму, експресіонізму, дадаїзму, </a:t>
            </a:r>
            <a:r>
              <a:rPr lang="uk-UA" dirty="0" err="1" smtClean="0"/>
              <a:t>фовізму</a:t>
            </a:r>
            <a:r>
              <a:rPr lang="uk-UA" dirty="0" smtClean="0"/>
              <a:t>, модерну в архітектурі.</a:t>
            </a:r>
            <a:endParaRPr lang="uk-UA" dirty="0"/>
          </a:p>
        </p:txBody>
      </p:sp>
      <p:pic>
        <p:nvPicPr>
          <p:cNvPr id="6" name="Содержимое 5" descr="200px-Landscape_of_Provence_Alfred_Henry_Maurer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916832"/>
            <a:ext cx="2880320" cy="3513990"/>
          </a:xfrm>
        </p:spPr>
      </p:pic>
      <p:sp>
        <p:nvSpPr>
          <p:cNvPr id="7" name="TextBox 6"/>
          <p:cNvSpPr txBox="1"/>
          <p:nvPr/>
        </p:nvSpPr>
        <p:spPr>
          <a:xfrm>
            <a:off x="5076056" y="5661248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Альфред </a:t>
            </a:r>
            <a:r>
              <a:rPr lang="ru-RU" dirty="0" err="1" smtClean="0">
                <a:solidFill>
                  <a:schemeClr val="bg1"/>
                </a:solidFill>
              </a:rPr>
              <a:t>Морер</a:t>
            </a:r>
            <a:r>
              <a:rPr lang="ru-RU" dirty="0" smtClean="0">
                <a:solidFill>
                  <a:schemeClr val="bg1"/>
                </a:solidFill>
              </a:rPr>
              <a:t>. «Пейзаж у </a:t>
            </a:r>
            <a:r>
              <a:rPr lang="ru-RU" dirty="0" err="1" smtClean="0">
                <a:solidFill>
                  <a:schemeClr val="bg1"/>
                </a:solidFill>
              </a:rPr>
              <a:t>Провансі</a:t>
            </a:r>
            <a:r>
              <a:rPr lang="ru-RU" dirty="0" smtClean="0">
                <a:solidFill>
                  <a:schemeClr val="bg1"/>
                </a:solidFill>
              </a:rPr>
              <a:t>», </a:t>
            </a:r>
            <a:r>
              <a:rPr lang="ru-RU" dirty="0" smtClean="0">
                <a:solidFill>
                  <a:schemeClr val="bg1"/>
                </a:solidFill>
                <a:hlinkClick r:id="rId3" tooltip="1912"/>
              </a:rPr>
              <a:t>1912</a:t>
            </a:r>
            <a:r>
              <a:rPr lang="ru-RU" dirty="0" smtClean="0">
                <a:solidFill>
                  <a:schemeClr val="bg1"/>
                </a:solidFill>
              </a:rPr>
              <a:t> р.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Поезія епохи представлена такими поетами, як </a:t>
            </a:r>
            <a:r>
              <a:rPr lang="uk-UA" dirty="0" err="1" smtClean="0"/>
              <a:t>Ґійом</a:t>
            </a:r>
            <a:r>
              <a:rPr lang="uk-UA" dirty="0" smtClean="0"/>
              <a:t> Аполлінер, </a:t>
            </a:r>
            <a:r>
              <a:rPr lang="uk-UA" dirty="0" err="1" smtClean="0"/>
              <a:t>Райнер</a:t>
            </a:r>
            <a:r>
              <a:rPr lang="uk-UA" dirty="0" smtClean="0"/>
              <a:t> Марія Рільке, Редьярд Кіплінг, Олександр Блок, Рабіндранат Тагор. Ромен Роллан, Анатоль Франс, Джозеф Конрад, Джон Голсуорсі, Томас Манн, </a:t>
            </a:r>
            <a:r>
              <a:rPr lang="uk-UA" dirty="0" err="1" smtClean="0"/>
              <a:t>Кнут</a:t>
            </a:r>
            <a:r>
              <a:rPr lang="uk-UA" dirty="0" smtClean="0"/>
              <a:t> </a:t>
            </a:r>
            <a:r>
              <a:rPr lang="uk-UA" dirty="0" err="1" smtClean="0"/>
              <a:t>Гамсун</a:t>
            </a:r>
            <a:r>
              <a:rPr lang="uk-UA" dirty="0" smtClean="0"/>
              <a:t>, Максим Горький були серед найвизначніших представників прози. До визначних представників театру початку </a:t>
            </a:r>
            <a:r>
              <a:rPr lang="en-US" dirty="0" smtClean="0"/>
              <a:t>XX</a:t>
            </a:r>
            <a:r>
              <a:rPr lang="uk-UA" dirty="0" smtClean="0"/>
              <a:t> століття належали Моріс Метерлінк, Антон Чехов та Бернард Шоу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</TotalTime>
  <Words>577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Розвиток культури на початку XXст.</vt:lpstr>
      <vt:lpstr>Початок 20 століття</vt:lpstr>
      <vt:lpstr>Слайд 3</vt:lpstr>
      <vt:lpstr>Слайд 4</vt:lpstr>
      <vt:lpstr>Слайд 5</vt:lpstr>
      <vt:lpstr>Трьома головними складовими Олімпійського руху є.</vt:lpstr>
      <vt:lpstr>Слайд 7</vt:lpstr>
      <vt:lpstr>Слайд 8</vt:lpstr>
      <vt:lpstr>Слайд 9</vt:lpstr>
      <vt:lpstr>Слайд 10</vt:lpstr>
      <vt:lpstr>Слайд 11</vt:lpstr>
      <vt:lpstr>Дякую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культури на початку XXст.</dc:title>
  <dc:creator>Sheva</dc:creator>
  <cp:lastModifiedBy>Sheva</cp:lastModifiedBy>
  <cp:revision>6</cp:revision>
  <dcterms:created xsi:type="dcterms:W3CDTF">2014-05-16T13:06:20Z</dcterms:created>
  <dcterms:modified xsi:type="dcterms:W3CDTF">2014-05-16T14:06:44Z</dcterms:modified>
</cp:coreProperties>
</file>