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sldIdLst>
    <p:sldId id="256" r:id="rId3"/>
    <p:sldId id="270" r:id="rId4"/>
    <p:sldId id="271" r:id="rId5"/>
    <p:sldId id="263" r:id="rId6"/>
    <p:sldId id="257" r:id="rId7"/>
    <p:sldId id="272" r:id="rId8"/>
    <p:sldId id="273" r:id="rId9"/>
    <p:sldId id="274" r:id="rId10"/>
    <p:sldId id="275" r:id="rId11"/>
    <p:sldId id="276" r:id="rId12"/>
    <p:sldId id="267" r:id="rId13"/>
    <p:sldId id="268" r:id="rId14"/>
    <p:sldId id="269" r:id="rId15"/>
    <p:sldId id="277" r:id="rId16"/>
    <p:sldId id="264" r:id="rId17"/>
    <p:sldId id="265" r:id="rId18"/>
    <p:sldId id="280" r:id="rId19"/>
    <p:sldId id="279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/>
              <a:t>спорт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312144446785536"/>
          <c:y val="3.2824090348321983E-2"/>
          <c:w val="0.59931069409014193"/>
          <c:h val="0.745666105304529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Професыйний спорт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Регулярно</c:v>
                </c:pt>
                <c:pt idx="1">
                  <c:v>Ніколи</c:v>
                </c:pt>
                <c:pt idx="2">
                  <c:v>Іноді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46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73261246016489"/>
          <c:y val="0.7112862592124175"/>
          <c:w val="0.28596375497116067"/>
          <c:h val="0.22379698904414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328293068490326"/>
          <c:y val="8.4291212135876578E-2"/>
          <c:w val="0.61824300087489059"/>
          <c:h val="0.74599555560247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Ранкова зарядка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Регулярно</c:v>
                </c:pt>
                <c:pt idx="1">
                  <c:v>Ніколи</c:v>
                </c:pt>
                <c:pt idx="2">
                  <c:v>Іноді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30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5300054855733423"/>
          <c:y val="0.78211317536029057"/>
          <c:w val="0.46625421428171021"/>
          <c:h val="0.213239427200525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33884499062141"/>
          <c:y val="5.923143441579534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Фізкультхвилинка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Регулярно</c:v>
                </c:pt>
                <c:pt idx="1">
                  <c:v>Ніколи</c:v>
                </c:pt>
                <c:pt idx="2">
                  <c:v>Іноді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18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89060138980367"/>
          <c:y val="0.56985715320392949"/>
          <c:w val="0.19796854025029229"/>
          <c:h val="0.336671051726728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Молоко</c:v>
                </c:pt>
                <c:pt idx="1">
                  <c:v>Сир твердий</c:v>
                </c:pt>
                <c:pt idx="2">
                  <c:v>Ковбаса копчена</c:v>
                </c:pt>
                <c:pt idx="3">
                  <c:v>Ковбаса варега</c:v>
                </c:pt>
                <c:pt idx="4">
                  <c:v>Крабові палички</c:v>
                </c:pt>
                <c:pt idx="5">
                  <c:v>Серадня Різниця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93</c:v>
                </c:pt>
                <c:pt idx="2">
                  <c:v>70</c:v>
                </c:pt>
                <c:pt idx="3">
                  <c:v>58</c:v>
                </c:pt>
                <c:pt idx="4">
                  <c:v>16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Молоко</c:v>
                </c:pt>
                <c:pt idx="1">
                  <c:v>Сир твердий</c:v>
                </c:pt>
                <c:pt idx="2">
                  <c:v>Ковбаса копчена</c:v>
                </c:pt>
                <c:pt idx="3">
                  <c:v>Ковбаса варега</c:v>
                </c:pt>
                <c:pt idx="4">
                  <c:v>Крабові палички</c:v>
                </c:pt>
                <c:pt idx="5">
                  <c:v>Серадня Різниця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65</c:v>
                </c:pt>
                <c:pt idx="2">
                  <c:v>54</c:v>
                </c:pt>
                <c:pt idx="3">
                  <c:v>24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9168"/>
        <c:axId val="26279936"/>
      </c:barChart>
      <c:catAx>
        <c:axId val="2003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6279936"/>
        <c:crosses val="autoZero"/>
        <c:auto val="1"/>
        <c:lblAlgn val="ctr"/>
        <c:lblOffset val="100"/>
        <c:noMultiLvlLbl val="0"/>
      </c:catAx>
      <c:valAx>
        <c:axId val="2627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3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12/18/2013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Екологія людини</a:t>
            </a:r>
            <a:endParaRPr lang="ru-R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Крепак</a:t>
            </a:r>
            <a:r>
              <a:rPr lang="uk-UA" dirty="0" smtClean="0"/>
              <a:t> Катерина</a:t>
            </a:r>
          </a:p>
          <a:p>
            <a:r>
              <a:rPr lang="uk-UA" dirty="0" err="1" smtClean="0"/>
              <a:t>Южноукраїнська</a:t>
            </a:r>
            <a:r>
              <a:rPr lang="uk-UA" dirty="0" smtClean="0"/>
              <a:t> гімназія №</a:t>
            </a:r>
            <a:r>
              <a:rPr lang="uk-UA" sz="3600" dirty="0" smtClean="0"/>
              <a:t> </a:t>
            </a:r>
            <a:r>
              <a:rPr lang="uk-UA" sz="3200" dirty="0" smtClean="0"/>
              <a:t>1</a:t>
            </a:r>
            <a:endParaRPr lang="ru-RU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6571260"/>
              </p:ext>
            </p:extLst>
          </p:nvPr>
        </p:nvGraphicFramePr>
        <p:xfrm>
          <a:off x="0" y="0"/>
          <a:ext cx="486003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37807416"/>
              </p:ext>
            </p:extLst>
          </p:nvPr>
        </p:nvGraphicFramePr>
        <p:xfrm>
          <a:off x="4644008" y="0"/>
          <a:ext cx="4499992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4690259"/>
              </p:ext>
            </p:extLst>
          </p:nvPr>
        </p:nvGraphicFramePr>
        <p:xfrm>
          <a:off x="2139323" y="3717032"/>
          <a:ext cx="702027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216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Якість продуктів харчування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165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Наталья\Desktop\1333449578_5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8591" r="3791" b="4009"/>
          <a:stretch/>
        </p:blipFill>
        <p:spPr bwMode="auto">
          <a:xfrm>
            <a:off x="4315901" y="1052736"/>
            <a:ext cx="5097409" cy="51706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3b7d8a3742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r="12328"/>
          <a:stretch/>
        </p:blipFill>
        <p:spPr bwMode="auto">
          <a:xfrm>
            <a:off x="13647" y="1052737"/>
            <a:ext cx="4645702" cy="51706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3204591"/>
          </a:xfrm>
        </p:spPr>
        <p:txBody>
          <a:bodyPr>
            <a:normAutofit/>
          </a:bodyPr>
          <a:lstStyle/>
          <a:p>
            <a:r>
              <a:rPr lang="uk-UA" dirty="0" smtClean="0"/>
              <a:t>Для полегшення вибору раціону створено безліч «пірамід», в яких зазначено кількість тих чи інших продуктів  у добовій нормі.</a:t>
            </a:r>
            <a:endParaRPr lang="ru-RU" dirty="0"/>
          </a:p>
        </p:txBody>
      </p:sp>
      <p:pic>
        <p:nvPicPr>
          <p:cNvPr id="3075" name="Picture 3" descr="C:\Users\Наталья\Desktop\735041_548314205189076_3420626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4394813" cy="35158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sbalansirovannoe-pitan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70" y="3356991"/>
            <a:ext cx="5177262" cy="35373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74478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Стан навколишнього середовища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476672"/>
            <a:ext cx="8857655" cy="208823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На сьогоднішній день стан навколишнього середовища не є ідеальним. Щороку в атмосферу,гідросферу та літосферу потрапляє більше тонни шкідливих речовин. </a:t>
            </a:r>
            <a:endParaRPr lang="ru-RU" sz="3200" dirty="0"/>
          </a:p>
        </p:txBody>
      </p:sp>
      <p:pic>
        <p:nvPicPr>
          <p:cNvPr id="1026" name="Picture 2" descr="C:\Users\Наталья\Desktop\2006-7-30-smokest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6118"/>
            <a:ext cx="2808312" cy="4577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3789040"/>
            <a:ext cx="3772808" cy="24523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28_10_sva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32" y="3789040"/>
            <a:ext cx="3269768" cy="24523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jui\DSC0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0"/>
            <a:ext cx="3552228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4552"/>
          </a:xfrm>
        </p:spPr>
        <p:txBody>
          <a:bodyPr/>
          <a:lstStyle/>
          <a:p>
            <a:pPr algn="ctr"/>
            <a:r>
              <a:rPr lang="uk-UA" dirty="0" smtClean="0"/>
              <a:t>Акція </a:t>
            </a:r>
            <a:r>
              <a:rPr lang="uk-UA" dirty="0" smtClean="0"/>
              <a:t>«Озеленення»</a:t>
            </a:r>
            <a:endParaRPr lang="ru-RU" dirty="0"/>
          </a:p>
        </p:txBody>
      </p:sp>
      <p:pic>
        <p:nvPicPr>
          <p:cNvPr id="2051" name="Picture 3" descr="C:\Users\Наталья\Desktop\jui\DSC00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56" y="15313"/>
            <a:ext cx="3403202" cy="25525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jui\DSC00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88" y="2664296"/>
            <a:ext cx="5902289" cy="44269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792088"/>
          </a:xfrm>
        </p:spPr>
        <p:txBody>
          <a:bodyPr/>
          <a:lstStyle/>
          <a:p>
            <a:pPr algn="ctr"/>
            <a:r>
              <a:rPr lang="ru-RU" dirty="0" err="1" smtClean="0"/>
              <a:t>Акц</a:t>
            </a:r>
            <a:r>
              <a:rPr lang="uk-UA" dirty="0" err="1" smtClean="0"/>
              <a:t>ія</a:t>
            </a:r>
            <a:r>
              <a:rPr lang="uk-UA" dirty="0" smtClean="0"/>
              <a:t> «Чисте місто»</a:t>
            </a:r>
            <a:endParaRPr lang="ru-RU" dirty="0"/>
          </a:p>
        </p:txBody>
      </p:sp>
      <p:pic>
        <p:nvPicPr>
          <p:cNvPr id="1026" name="Picture 2" descr="C:\Users\Наталья\Desktop\jui\DSC0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" y="15612"/>
            <a:ext cx="3974932" cy="2981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jui\DSC00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45" y="0"/>
            <a:ext cx="4091755" cy="30689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jui\DSC0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" y="3495533"/>
            <a:ext cx="4483080" cy="33624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jui\DSC00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77" y="3356992"/>
            <a:ext cx="4667793" cy="3501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0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792088"/>
          </a:xfrm>
        </p:spPr>
        <p:txBody>
          <a:bodyPr/>
          <a:lstStyle/>
          <a:p>
            <a:pPr algn="ctr"/>
            <a:r>
              <a:rPr lang="ru-RU" dirty="0" err="1" smtClean="0"/>
              <a:t>Акц</a:t>
            </a:r>
            <a:r>
              <a:rPr lang="uk-UA" dirty="0" err="1" smtClean="0"/>
              <a:t>ія</a:t>
            </a:r>
            <a:r>
              <a:rPr lang="uk-UA" dirty="0" smtClean="0"/>
              <a:t> «Чисте місто»</a:t>
            </a:r>
            <a:endParaRPr lang="ru-RU" dirty="0"/>
          </a:p>
        </p:txBody>
      </p:sp>
      <p:pic>
        <p:nvPicPr>
          <p:cNvPr id="3" name="Picture 2" descr="C:\Users\Наталья\Desktop\уроки\Олымпыада з екологыъ\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" y="0"/>
            <a:ext cx="4680796" cy="31002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ья\Desktop\уроки\Олымпыада з екологыъ\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1" y="0"/>
            <a:ext cx="4680795" cy="31002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Наталья\Desktop\уроки\Олымпыада з екологыъ\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" y="3717032"/>
            <a:ext cx="4770461" cy="31596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ья\Desktop\уроки\Олымпыада з екологыъ\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02" y="3717031"/>
            <a:ext cx="4795404" cy="31761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6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Вмирає лише кволе і слабке, здорове і сильне завжди виходить переможцем.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Ч.Дарвін</a:t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>
                <a:effectLst/>
              </a:rPr>
              <a:t>Нічого люди не бажають більше зберегти і нічого, між тим, менше не бережуть, ніж своє власне життя.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Ж.Лабрюйєр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здоровим-просто!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8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Актуальність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140968"/>
            <a:ext cx="168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842" y="3140968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ірше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0523" y="1695646"/>
            <a:ext cx="134363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9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9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5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16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Екологія людини </a:t>
            </a:r>
            <a:r>
              <a:rPr lang="ru-RU" sz="3600" dirty="0">
                <a:effectLst/>
              </a:rPr>
              <a:t>- комплексна наука, яка вивчає взаємовідношення людини і навколишнього середовища. Вона сприяє збереженню і зміцненню здоров'я, розвитку фізичних та психічних можливостей людини.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73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b="0" kern="1200" spc="-10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Екологія</a:t>
            </a:r>
            <a:r>
              <a:rPr lang="ru-RU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200" b="0" kern="1200" spc="-10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людини</a:t>
            </a:r>
            <a:r>
              <a:rPr lang="ru-RU" sz="4200" b="0" kern="1200" spc="-10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 </a:t>
            </a:r>
            <a:r>
              <a:rPr lang="ru-RU" sz="26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середовища</a:t>
            </a:r>
            <a:endParaRPr lang="ru-RU" sz="26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Якість продуктів харчування</a:t>
            </a:r>
          </a:p>
          <a:p>
            <a:r>
              <a:rPr lang="uk-UA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Активний відпочинок</a:t>
            </a:r>
          </a:p>
          <a:p>
            <a:r>
              <a:rPr lang="uk-UA" dirty="0" smtClean="0"/>
              <a:t>Фізичні </a:t>
            </a:r>
            <a:r>
              <a:rPr lang="uk-UA" dirty="0" smtClean="0"/>
              <a:t>навантаження</a:t>
            </a:r>
          </a:p>
          <a:p>
            <a:pPr marL="0" indent="0">
              <a:buNone/>
            </a:pPr>
            <a:endParaRPr lang="ru-RU" sz="26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Фізичні навантаження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1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аталья\Desktop\z_a94ff8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8166"/>
            <a:ext cx="5040560" cy="67207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dze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52786" cy="36215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esktop\1(20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7052"/>
            <a:ext cx="4572001" cy="34309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8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jzlYEXn8E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335412"/>
            <a:ext cx="5286965" cy="35232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kzfbKN1QQ6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734"/>
            <a:ext cx="5299184" cy="35314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MA1TcGteA6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1"/>
          <a:stretch/>
        </p:blipFill>
        <p:spPr bwMode="auto">
          <a:xfrm>
            <a:off x="4595096" y="0"/>
            <a:ext cx="4582952" cy="6857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1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Активний відпочинок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47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Day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A5A021-7D04-4D90-BAE3-2DCE107EA0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EarthDayPresentation</Template>
  <TotalTime>0</TotalTime>
  <Words>149</Words>
  <Application>Microsoft Office PowerPoint</Application>
  <PresentationFormat>Экран (4:3)</PresentationFormat>
  <Paragraphs>31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EarthDayPresentation</vt:lpstr>
      <vt:lpstr>Екологія людини</vt:lpstr>
      <vt:lpstr>Вмирає лише кволе і слабке, здорове і сильне завжди виходить переможцем. Ч.Дарвін  Нічого люди не бажають більше зберегти і нічого, між тим, менше не бережуть, ніж своє власне життя. Ж.Лабрюйєр </vt:lpstr>
      <vt:lpstr>Актуальність:</vt:lpstr>
      <vt:lpstr>Екологія людини - комплексна наука, яка вивчає взаємовідношення людини і навколишнього середовища. Вона сприяє збереженню і зміцненню здоров'я, розвитку фізичних та психічних можливостей людини.</vt:lpstr>
      <vt:lpstr>Екологія людини:</vt:lpstr>
      <vt:lpstr>Фізичні навантаження</vt:lpstr>
      <vt:lpstr>Презентация PowerPoint</vt:lpstr>
      <vt:lpstr>Презентация PowerPoint</vt:lpstr>
      <vt:lpstr>Активний відпочинок</vt:lpstr>
      <vt:lpstr>Презентация PowerPoint</vt:lpstr>
      <vt:lpstr>Якість продуктів харчування</vt:lpstr>
      <vt:lpstr>Презентация PowerPoint</vt:lpstr>
      <vt:lpstr>Для полегшення вибору раціону створено безліч «пірамід», в яких зазначено кількість тих чи інших продуктів  у добовій нормі.</vt:lpstr>
      <vt:lpstr>Презентация PowerPoint</vt:lpstr>
      <vt:lpstr>Стан навколишнього середовища</vt:lpstr>
      <vt:lpstr>На сьогоднішній день стан навколишнього середовища не є ідеальним. Щороку в атмосферу,гідросферу та літосферу потрапляє більше тонни шкідливих речовин. </vt:lpstr>
      <vt:lpstr>Акція «Озеленення»</vt:lpstr>
      <vt:lpstr>Акція «Чисте місто»</vt:lpstr>
      <vt:lpstr>Акція «Чисте місто»</vt:lpstr>
      <vt:lpstr>Бути здоровим-просто!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2013-11-10T10:09:03Z</dcterms:created>
  <dcterms:modified xsi:type="dcterms:W3CDTF">2013-12-18T21:47:30Z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