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2" r:id="rId6"/>
    <p:sldId id="266" r:id="rId7"/>
    <p:sldId id="259" r:id="rId8"/>
    <p:sldId id="263" r:id="rId9"/>
    <p:sldId id="265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uki.info/wp-content/gallery/sakura/104464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68182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72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мечеть Стамбула</a:t>
            </a:r>
            <a:endParaRPr lang="ru-RU" sz="72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thumb/5/50/Blue_mosque2.jpg/1280px-Blue_mosqu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303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Вид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Султанахмет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sviti.com.ua/wp-content/uploads/2012/04/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52792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фактом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завершенні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розігралась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суперечка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мінаретів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Стамбулі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Масджид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аль-Харам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Мецці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Мецці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святині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номер 1,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добудувати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мінарет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rra-z.ru/wp-content/uploads/2013/06/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7000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мечеть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найкрасивіших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мечетей Стамбула.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ісламської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заходить про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Стамбула,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кого не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сумнівів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найголовнішим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мечеть.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.io.ua/img_aa/large/0786/01/07860140.jpg"/>
          <p:cNvPicPr>
            <a:picLocks noChangeAspect="1" noChangeArrowheads="1"/>
          </p:cNvPicPr>
          <p:nvPr/>
        </p:nvPicPr>
        <p:blipFill>
          <a:blip r:embed="rId2"/>
          <a:srcRect b="7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76457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розпочаті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1609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архітектором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Мехмет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Ага.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велося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завершено в 1616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стилями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османський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візантійський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відступами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класичних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канонів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блакитних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кахлів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декораціях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інтер’єру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мечеті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мінаретів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побудовано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 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освітлювалося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260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вікнам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венеціанським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склом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f/fc/Mosque_of_Sultan_Ah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5715016"/>
            <a:ext cx="3471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мечеть до 1895 року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erra-z.ru/wp-content/uploads/2013/06/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 легендою султан наказав </a:t>
            </a:r>
            <a:r>
              <a:rPr lang="ru-RU" dirty="0" err="1" smtClean="0">
                <a:solidFill>
                  <a:srgbClr val="FFFF00"/>
                </a:solidFill>
              </a:rPr>
              <a:t>побудувати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стандартну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кількість</a:t>
            </a:r>
            <a:r>
              <a:rPr lang="ru-RU" dirty="0" smtClean="0">
                <a:solidFill>
                  <a:srgbClr val="FFFF00"/>
                </a:solidFill>
              </a:rPr>
              <a:t> (4) </a:t>
            </a:r>
            <a:r>
              <a:rPr lang="ru-RU" dirty="0" err="1" smtClean="0">
                <a:solidFill>
                  <a:srgbClr val="FFFF00"/>
                </a:solidFill>
              </a:rPr>
              <a:t>золотих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алтин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err="1" smtClean="0">
                <a:solidFill>
                  <a:srgbClr val="FFFF00"/>
                </a:solidFill>
              </a:rPr>
              <a:t>мінарети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архітектор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щось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наплутав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побудував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шість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алти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err="1" smtClean="0">
                <a:solidFill>
                  <a:srgbClr val="FFFF00"/>
                </a:solidFill>
              </a:rPr>
              <a:t>мінаретів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Будівництво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мечеті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тривало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завершено в 1616 </a:t>
            </a:r>
            <a:r>
              <a:rPr lang="ru-RU" dirty="0" err="1" smtClean="0">
                <a:solidFill>
                  <a:srgbClr val="FFFF00"/>
                </a:solidFill>
              </a:rPr>
              <a:t>році</a:t>
            </a:r>
            <a:r>
              <a:rPr lang="ru-RU" dirty="0" smtClean="0">
                <a:solidFill>
                  <a:srgbClr val="FFFF00"/>
                </a:solidFill>
              </a:rPr>
              <a:t>, за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смерті</a:t>
            </a:r>
            <a:r>
              <a:rPr lang="ru-RU" dirty="0" smtClean="0">
                <a:solidFill>
                  <a:srgbClr val="FFFF00"/>
                </a:solidFill>
              </a:rPr>
              <a:t> султана.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thumb/8/88/Blue_mosque_Istanbul_2007_Roof.jpg/640px-Blue_mosque_Istanbul_2007_Ro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35716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prstClr val="white"/>
                </a:solidFill>
              </a:rPr>
              <a:t>Центральний</a:t>
            </a:r>
            <a:r>
              <a:rPr lang="ru-RU" sz="2000" dirty="0" smtClean="0">
                <a:solidFill>
                  <a:prstClr val="white"/>
                </a:solidFill>
              </a:rPr>
              <a:t> купол </a:t>
            </a:r>
            <a:r>
              <a:rPr lang="ru-RU" sz="2000" dirty="0" err="1" smtClean="0">
                <a:solidFill>
                  <a:prstClr val="white"/>
                </a:solidFill>
              </a:rPr>
              <a:t>з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 err="1" smtClean="0">
                <a:solidFill>
                  <a:prstClr val="white"/>
                </a:solidFill>
              </a:rPr>
              <a:t>трьома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 err="1" smtClean="0">
                <a:solidFill>
                  <a:prstClr val="white"/>
                </a:solidFill>
              </a:rPr>
              <a:t>екседрами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iddlecruise.com/uploads/posts/2013-04/1365521504_blue20mos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Незвичайною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частиною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блакитної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мечеті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ніша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молитов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висічена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величезного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шматка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мармуру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чорним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каменем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доставили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сюди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Мекки.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зроблений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окремий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вхід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для султана,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приїжджав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сюди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Перед входом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низько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натягнутий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спеціальний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ланцюг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для проходу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доводилося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нахилятися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Тим самим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віддавати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хвалу Богу,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демонструвати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нікчемність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султана перед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Всевишнім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fontAlgn="base"/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блакитної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мечеті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побудований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комплекс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будівель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кухні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лікарня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караван-сарай та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них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зруйнована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Неподалік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розташований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мавзолей Ахмеда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a/a6/Blue_mosque_interior_panorama.jpg/1280px-Blue_mosque_interior_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278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434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мечеті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молитв,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правому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колони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султанська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ложа.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8/87/DSC04728_Istanbul_-_La_Moschea_Blu_-_Foto_G._Dall%27Orto_29-5-2006.jpg/640px-DSC04728_Istanbul_-_La_Moschea_Blu_-_Foto_G._Dall%27Orto_29-5-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43702" y="857232"/>
            <a:ext cx="264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Брама у 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двір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332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Настюха</dc:creator>
  <cp:lastModifiedBy>Настюха</cp:lastModifiedBy>
  <cp:revision>1</cp:revision>
  <dcterms:created xsi:type="dcterms:W3CDTF">2014-09-14T13:08:23Z</dcterms:created>
  <dcterms:modified xsi:type="dcterms:W3CDTF">2014-09-29T18:22:13Z</dcterms:modified>
</cp:coreProperties>
</file>