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67D32D3-2E41-4286-859E-7AE8F83270B5}" type="datetimeFigureOut">
              <a:rPr lang="ru-RU" smtClean="0"/>
              <a:pPr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0A1884D-5669-4476-B5C8-860FFB175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dirty="0" smtClean="0"/>
              <a:t>Диско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31984" cy="2607480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</a:t>
            </a:r>
            <a:r>
              <a:rPr lang="uk-UA" dirty="0" err="1" smtClean="0"/>
              <a:t>цію</a:t>
            </a:r>
            <a:r>
              <a:rPr lang="uk-UA" dirty="0" smtClean="0"/>
              <a:t> готували: </a:t>
            </a:r>
            <a:r>
              <a:rPr lang="uk-UA" dirty="0" err="1" smtClean="0"/>
              <a:t>Котенко</a:t>
            </a:r>
            <a:r>
              <a:rPr lang="uk-UA" dirty="0" smtClean="0"/>
              <a:t> Роман</a:t>
            </a:r>
          </a:p>
          <a:p>
            <a:r>
              <a:rPr lang="uk-UA" dirty="0" err="1" smtClean="0"/>
              <a:t>Ребрик</a:t>
            </a:r>
            <a:r>
              <a:rPr lang="uk-UA" dirty="0" smtClean="0"/>
              <a:t> Юрій</a:t>
            </a:r>
          </a:p>
          <a:p>
            <a:r>
              <a:rPr lang="uk-UA" dirty="0" err="1" smtClean="0"/>
              <a:t>Лихошерстов</a:t>
            </a:r>
            <a:r>
              <a:rPr lang="uk-UA" dirty="0" smtClean="0"/>
              <a:t> Дмитро</a:t>
            </a:r>
          </a:p>
          <a:p>
            <a:r>
              <a:rPr lang="uk-UA" dirty="0" smtClean="0"/>
              <a:t>Винник Іван</a:t>
            </a:r>
          </a:p>
          <a:p>
            <a:r>
              <a:rPr lang="uk-UA" dirty="0" smtClean="0"/>
              <a:t>Павлов Максим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/>
              <a:t>визначення диско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200" b="1" dirty="0" err="1" smtClean="0"/>
              <a:t>Ди́ско</a:t>
            </a:r>
            <a:r>
              <a:rPr lang="ru-RU" sz="3200" dirty="0" smtClean="0"/>
              <a:t> (англ. </a:t>
            </a:r>
            <a:r>
              <a:rPr lang="ru-RU" sz="3200" i="1" dirty="0" err="1" smtClean="0"/>
              <a:t>Disco</a:t>
            </a:r>
            <a:r>
              <a:rPr lang="ru-RU" sz="3200" dirty="0" smtClean="0"/>
              <a:t>) — стиль </a:t>
            </a:r>
            <a:r>
              <a:rPr lang="ru-RU" sz="3200" dirty="0" err="1" smtClean="0"/>
              <a:t>популярної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танцювальної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музики</a:t>
            </a:r>
            <a:r>
              <a:rPr lang="ru-RU" sz="3200" dirty="0" smtClean="0"/>
              <a:t> </a:t>
            </a:r>
            <a:r>
              <a:rPr lang="ru-RU" sz="3200" dirty="0" err="1" smtClean="0"/>
              <a:t>другої</a:t>
            </a:r>
            <a:r>
              <a:rPr lang="ru-RU" sz="3200" dirty="0" smtClean="0"/>
              <a:t> </a:t>
            </a:r>
            <a:r>
              <a:rPr lang="ru-RU" sz="3200" dirty="0" err="1" smtClean="0"/>
              <a:t>половини</a:t>
            </a:r>
            <a:r>
              <a:rPr lang="ru-RU" sz="3200" dirty="0" smtClean="0"/>
              <a:t> 1970-их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. З</a:t>
            </a:r>
            <a:r>
              <a:rPr lang="en-US" sz="3200" dirty="0" smtClean="0"/>
              <a:t>`</a:t>
            </a:r>
            <a:r>
              <a:rPr lang="uk-UA" sz="3200" dirty="0" smtClean="0"/>
              <a:t>являвся та розвивався паралельно в Америці та Європі.</a:t>
            </a:r>
            <a:endParaRPr lang="ru-RU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dirty="0" smtClean="0"/>
              <a:t>дзеркальна куля – </a:t>
            </a:r>
            <a:r>
              <a:rPr lang="uk-UA" sz="4400" dirty="0" err="1" smtClean="0"/>
              <a:t>типічний</a:t>
            </a:r>
            <a:r>
              <a:rPr lang="uk-UA" sz="4400" dirty="0" smtClean="0"/>
              <a:t> логотип диско</a:t>
            </a:r>
            <a:endParaRPr lang="ru-RU" sz="4400" dirty="0"/>
          </a:p>
        </p:txBody>
      </p:sp>
      <p:pic>
        <p:nvPicPr>
          <p:cNvPr id="4" name="Содержимое 3" descr="4d5c533ff92ea11e8500010f-129789625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246710">
            <a:off x="2143108" y="1785926"/>
            <a:ext cx="3429000" cy="4572000"/>
          </a:xfrm>
        </p:spPr>
      </p:pic>
      <p:pic>
        <p:nvPicPr>
          <p:cNvPr id="5" name="Рисунок 4" descr="26136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69" y="1928802"/>
            <a:ext cx="4214843" cy="2739648"/>
          </a:xfrm>
          <a:prstGeom prst="rect">
            <a:avLst/>
          </a:prstGeom>
        </p:spPr>
      </p:pic>
      <p:pic>
        <p:nvPicPr>
          <p:cNvPr id="6" name="Рисунок 5" descr="76584643_3716982_48b46088f78c9ad99ff373dc01fa8c6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97181">
            <a:off x="-714412" y="2857496"/>
            <a:ext cx="4762500" cy="4762500"/>
          </a:xfrm>
          <a:prstGeom prst="rect">
            <a:avLst/>
          </a:prstGeom>
        </p:spPr>
      </p:pic>
      <p:pic>
        <p:nvPicPr>
          <p:cNvPr id="7" name="Рисунок 6" descr="disco-ball-600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681719">
            <a:off x="4429124" y="4047082"/>
            <a:ext cx="4389422" cy="281091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/>
              <a:t>особливості диско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uk-UA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, часто </a:t>
            </a:r>
            <a:r>
              <a:rPr lang="ru-RU" dirty="0" err="1" smtClean="0"/>
              <a:t>реверберованим</a:t>
            </a:r>
            <a:r>
              <a:rPr lang="ru-RU" dirty="0" smtClean="0"/>
              <a:t> вокалом, </a:t>
            </a:r>
            <a:r>
              <a:rPr lang="ru-RU" dirty="0" err="1" smtClean="0"/>
              <a:t>рівномірним</a:t>
            </a:r>
            <a:r>
              <a:rPr lang="ru-RU" dirty="0" smtClean="0"/>
              <a:t> </a:t>
            </a:r>
            <a:r>
              <a:rPr lang="ru-RU" dirty="0" err="1" smtClean="0"/>
              <a:t>чітким</a:t>
            </a:r>
            <a:r>
              <a:rPr lang="ru-RU" dirty="0" smtClean="0"/>
              <a:t> ритмом, </a:t>
            </a:r>
            <a:r>
              <a:rPr lang="ru-RU" dirty="0" err="1" smtClean="0"/>
              <a:t>визначеним</a:t>
            </a:r>
            <a:r>
              <a:rPr lang="ru-RU" dirty="0" smtClean="0"/>
              <a:t> </a:t>
            </a:r>
            <a:r>
              <a:rPr lang="ru-RU" dirty="0" err="1" smtClean="0"/>
              <a:t>четвертними</a:t>
            </a:r>
            <a:r>
              <a:rPr lang="ru-RU" dirty="0" smtClean="0"/>
              <a:t> нотами в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бас-барабану</a:t>
            </a:r>
            <a:r>
              <a:rPr lang="ru-RU" dirty="0" smtClean="0"/>
              <a:t>, 8-мі </a:t>
            </a:r>
            <a:r>
              <a:rPr lang="ru-RU" dirty="0" err="1" smtClean="0"/>
              <a:t>або</a:t>
            </a:r>
            <a:r>
              <a:rPr lang="ru-RU" dirty="0" smtClean="0"/>
              <a:t> 16-ті </a:t>
            </a:r>
            <a:r>
              <a:rPr lang="ru-RU" dirty="0" err="1" smtClean="0"/>
              <a:t>тривалості</a:t>
            </a:r>
            <a:r>
              <a:rPr lang="ru-RU" dirty="0" smtClean="0"/>
              <a:t> у </a:t>
            </a:r>
            <a:r>
              <a:rPr lang="ru-RU" dirty="0" err="1" smtClean="0"/>
              <a:t>хай-хетів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на </a:t>
            </a:r>
            <a:r>
              <a:rPr lang="ru-RU" dirty="0" err="1" smtClean="0"/>
              <a:t>слабку</a:t>
            </a:r>
            <a:r>
              <a:rPr lang="ru-RU" dirty="0" smtClean="0"/>
              <a:t> долю (</a:t>
            </a:r>
            <a:r>
              <a:rPr lang="en-US" i="1" dirty="0" smtClean="0"/>
              <a:t>offbeat</a:t>
            </a:r>
            <a:r>
              <a:rPr lang="en-US" dirty="0" smtClean="0"/>
              <a:t>) </a:t>
            </a:r>
            <a:r>
              <a:rPr lang="ru-RU" dirty="0" err="1" smtClean="0"/>
              <a:t>грає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хет</a:t>
            </a:r>
            <a:r>
              <a:rPr lang="ru-RU" dirty="0" smtClean="0"/>
              <a:t> та </a:t>
            </a:r>
            <a:r>
              <a:rPr lang="ru-RU" dirty="0" err="1" smtClean="0"/>
              <a:t>синкопованою</a:t>
            </a:r>
            <a:r>
              <a:rPr lang="ru-RU" dirty="0" smtClean="0"/>
              <a:t> </a:t>
            </a:r>
            <a:r>
              <a:rPr lang="ru-RU" dirty="0" err="1" smtClean="0"/>
              <a:t>електронною</a:t>
            </a:r>
            <a:r>
              <a:rPr lang="ru-RU" dirty="0" smtClean="0"/>
              <a:t> басовою </a:t>
            </a:r>
            <a:r>
              <a:rPr lang="ru-RU" dirty="0" err="1" smtClean="0"/>
              <a:t>лінією</a:t>
            </a:r>
            <a:r>
              <a:rPr lang="ru-RU" dirty="0" smtClean="0"/>
              <a:t>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року, де </a:t>
            </a:r>
            <a:r>
              <a:rPr lang="ru-RU" dirty="0" err="1" smtClean="0"/>
              <a:t>переважають</a:t>
            </a:r>
            <a:r>
              <a:rPr lang="ru-RU" dirty="0" smtClean="0"/>
              <a:t> </a:t>
            </a:r>
            <a:r>
              <a:rPr lang="ru-RU" dirty="0" err="1" smtClean="0"/>
              <a:t>гітари</a:t>
            </a:r>
            <a:r>
              <a:rPr lang="ru-RU" dirty="0" smtClean="0"/>
              <a:t>, у </a:t>
            </a:r>
            <a:r>
              <a:rPr lang="ru-RU" dirty="0" err="1" smtClean="0"/>
              <a:t>звучанні</a:t>
            </a:r>
            <a:r>
              <a:rPr lang="ru-RU" dirty="0" smtClean="0"/>
              <a:t> диско </a:t>
            </a:r>
            <a:r>
              <a:rPr lang="ru-RU" dirty="0" err="1" smtClean="0"/>
              <a:t>переважають</a:t>
            </a:r>
            <a:r>
              <a:rPr lang="ru-RU" dirty="0" smtClean="0"/>
              <a:t> </a:t>
            </a:r>
            <a:r>
              <a:rPr lang="ru-RU" dirty="0" err="1" smtClean="0"/>
              <a:t>клавішні</a:t>
            </a:r>
            <a:r>
              <a:rPr lang="ru-RU" dirty="0" smtClean="0"/>
              <a:t>, </a:t>
            </a:r>
            <a:r>
              <a:rPr lang="ru-RU" dirty="0" err="1" smtClean="0"/>
              <a:t>струнні</a:t>
            </a:r>
            <a:r>
              <a:rPr lang="ru-RU" dirty="0" smtClean="0"/>
              <a:t> та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музичні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соковитий</a:t>
            </a:r>
            <a:r>
              <a:rPr lang="ru-RU" dirty="0" smtClean="0"/>
              <a:t> </a:t>
            </a:r>
            <a:r>
              <a:rPr lang="ru-RU" dirty="0" err="1" smtClean="0"/>
              <a:t>акомпанемент</a:t>
            </a:r>
            <a:r>
              <a:rPr lang="ru-RU" dirty="0" smtClean="0"/>
              <a:t>.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солюючих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оркестрові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 (напр. </a:t>
            </a:r>
            <a:r>
              <a:rPr lang="ru-RU" dirty="0" err="1" smtClean="0"/>
              <a:t>флейти</a:t>
            </a:r>
            <a:r>
              <a:rPr lang="ru-RU" dirty="0" smtClean="0"/>
              <a:t>). Темп — </a:t>
            </a:r>
            <a:r>
              <a:rPr lang="ru-RU" dirty="0" err="1" smtClean="0"/>
              <a:t>від</a:t>
            </a:r>
            <a:r>
              <a:rPr lang="ru-RU" dirty="0" smtClean="0"/>
              <a:t> 80 до 140 </a:t>
            </a:r>
            <a:r>
              <a:rPr lang="ru-RU" dirty="0" err="1" smtClean="0"/>
              <a:t>ударів</a:t>
            </a:r>
            <a:r>
              <a:rPr lang="ru-RU" dirty="0" smtClean="0"/>
              <a:t> на </a:t>
            </a:r>
            <a:r>
              <a:rPr lang="ru-RU" dirty="0" err="1" smtClean="0"/>
              <a:t>хвилину</a:t>
            </a:r>
            <a:r>
              <a:rPr lang="ru-RU" dirty="0" smtClean="0"/>
              <a:t>. Диско </a:t>
            </a:r>
            <a:r>
              <a:rPr lang="ru-RU" dirty="0" err="1" smtClean="0"/>
              <a:t>властива</a:t>
            </a:r>
            <a:r>
              <a:rPr lang="ru-RU" dirty="0" smtClean="0"/>
              <a:t>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оркестрових</a:t>
            </a:r>
            <a:r>
              <a:rPr lang="ru-RU" dirty="0" smtClean="0"/>
              <a:t> </a:t>
            </a:r>
            <a:r>
              <a:rPr lang="ru-RU" dirty="0" err="1" smtClean="0"/>
              <a:t>п'єс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/>
              <a:t>виконавці диско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err="1" smtClean="0"/>
              <a:t>Серед</a:t>
            </a:r>
            <a:r>
              <a:rPr lang="ru-RU" dirty="0" smtClean="0"/>
              <a:t> перших </a:t>
            </a:r>
            <a:r>
              <a:rPr lang="ru-RU" dirty="0" err="1" smtClean="0"/>
              <a:t>виконавців</a:t>
            </a:r>
            <a:r>
              <a:rPr lang="ru-RU" dirty="0" smtClean="0"/>
              <a:t> стилю диско — </a:t>
            </a:r>
            <a:r>
              <a:rPr lang="en-US" dirty="0" smtClean="0"/>
              <a:t>Bee Gees, Donna Summer, the Village People, The Jackson 5, Barry White </a:t>
            </a:r>
            <a:r>
              <a:rPr lang="ru-RU" dirty="0" smtClean="0"/>
              <a:t>та </a:t>
            </a:r>
            <a:r>
              <a:rPr lang="en-US" dirty="0" smtClean="0"/>
              <a:t>Boney M.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диско, до </a:t>
            </a:r>
            <a:r>
              <a:rPr lang="ru-RU" dirty="0" err="1" smtClean="0"/>
              <a:t>цього</a:t>
            </a:r>
            <a:r>
              <a:rPr lang="ru-RU" dirty="0" smtClean="0"/>
              <a:t> стилю </a:t>
            </a:r>
            <a:r>
              <a:rPr lang="ru-RU" dirty="0" err="1" smtClean="0"/>
              <a:t>зверталися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«</a:t>
            </a:r>
            <a:r>
              <a:rPr lang="ru-RU" dirty="0" err="1" smtClean="0"/>
              <a:t>не-дискові</a:t>
            </a:r>
            <a:r>
              <a:rPr lang="ru-RU" dirty="0" smtClean="0"/>
              <a:t>» </a:t>
            </a:r>
            <a:r>
              <a:rPr lang="ru-RU" dirty="0" err="1" smtClean="0"/>
              <a:t>виконавці</a:t>
            </a:r>
            <a:r>
              <a:rPr lang="ru-RU" dirty="0" smtClean="0"/>
              <a:t>, на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диско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музичні</a:t>
            </a:r>
            <a:r>
              <a:rPr lang="ru-RU" dirty="0" smtClean="0"/>
              <a:t> </a:t>
            </a:r>
            <a:r>
              <a:rPr lang="ru-RU" dirty="0" err="1" smtClean="0"/>
              <a:t>фільми</a:t>
            </a:r>
            <a:r>
              <a:rPr lang="ru-RU" dirty="0" smtClean="0"/>
              <a:t> як </a:t>
            </a:r>
            <a:r>
              <a:rPr lang="en-US" i="1" dirty="0" smtClean="0"/>
              <a:t>Thank God It's Friday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en-US" dirty="0" smtClean="0"/>
              <a:t>Saturday Night Fever. </a:t>
            </a:r>
            <a:r>
              <a:rPr lang="ru-RU" dirty="0" smtClean="0"/>
              <a:t>Одним </a:t>
            </a:r>
            <a:r>
              <a:rPr lang="ru-RU" dirty="0" err="1" smtClean="0"/>
              <a:t>з</a:t>
            </a:r>
            <a:r>
              <a:rPr lang="ru-RU" dirty="0" smtClean="0"/>
              <a:t> перших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хітів</a:t>
            </a:r>
            <a:r>
              <a:rPr lang="ru-RU" dirty="0" smtClean="0"/>
              <a:t> диско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 «</a:t>
            </a:r>
            <a:r>
              <a:rPr lang="en-US" dirty="0" err="1" smtClean="0"/>
              <a:t>J'attendrai</a:t>
            </a:r>
            <a:r>
              <a:rPr lang="en-US" dirty="0" smtClean="0"/>
              <a:t>» </a:t>
            </a:r>
            <a:r>
              <a:rPr lang="ru-RU" dirty="0" err="1" smtClean="0"/>
              <a:t>Даліди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різновиди та напрямки диско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виділяти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 диско: </a:t>
            </a:r>
            <a:r>
              <a:rPr lang="en-US" i="1" dirty="0" smtClean="0"/>
              <a:t>Bright disco, Dance-punk, Disco polo, Euro disco, Hi-NRG, House, </a:t>
            </a:r>
            <a:r>
              <a:rPr lang="en-US" i="1" dirty="0" err="1" smtClean="0"/>
              <a:t>Italo</a:t>
            </a:r>
            <a:r>
              <a:rPr lang="en-US" i="1" dirty="0" smtClean="0"/>
              <a:t> disco — </a:t>
            </a:r>
            <a:r>
              <a:rPr lang="en-US" i="1" dirty="0" err="1" smtClean="0"/>
              <a:t>Spacesynth</a:t>
            </a:r>
            <a:r>
              <a:rPr lang="en-US" i="1" dirty="0" smtClean="0"/>
              <a:t>, Hard Disco</a:t>
            </a:r>
            <a:r>
              <a:rPr lang="en-US" dirty="0" smtClean="0"/>
              <a:t>. </a:t>
            </a:r>
            <a:r>
              <a:rPr lang="ru-RU" dirty="0" smtClean="0"/>
              <a:t>На початку 1980-х </a:t>
            </a:r>
            <a:r>
              <a:rPr lang="ru-RU" dirty="0" err="1" smtClean="0"/>
              <a:t>популярність</a:t>
            </a:r>
            <a:r>
              <a:rPr lang="ru-RU" dirty="0" smtClean="0"/>
              <a:t> диско </a:t>
            </a:r>
            <a:r>
              <a:rPr lang="ru-RU" dirty="0" err="1" smtClean="0"/>
              <a:t>спадає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стиль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вплинув</a:t>
            </a:r>
            <a:r>
              <a:rPr lang="ru-RU" dirty="0" smtClean="0"/>
              <a:t> на </a:t>
            </a:r>
            <a:r>
              <a:rPr lang="ru-RU" dirty="0" err="1" smtClean="0"/>
              <a:t>виниклі</a:t>
            </a:r>
            <a:r>
              <a:rPr lang="ru-RU" dirty="0" smtClean="0"/>
              <a:t> у 1980-х та 1990-х напрямки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танцювальної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err="1" smtClean="0"/>
              <a:t>хауз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</a:t>
            </a:r>
            <a:r>
              <a:rPr lang="ru-RU" dirty="0" smtClean="0"/>
              <a:t>. </a:t>
            </a:r>
            <a:r>
              <a:rPr lang="ru-RU" dirty="0" err="1" smtClean="0"/>
              <a:t>Впливи</a:t>
            </a:r>
            <a:r>
              <a:rPr lang="ru-RU" dirty="0" smtClean="0"/>
              <a:t> диско </a:t>
            </a:r>
            <a:r>
              <a:rPr lang="ru-RU" dirty="0" err="1" smtClean="0"/>
              <a:t>простежують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таких </a:t>
            </a:r>
            <a:r>
              <a:rPr lang="ru-RU" dirty="0" err="1" smtClean="0"/>
              <a:t>течіях</a:t>
            </a:r>
            <a:r>
              <a:rPr lang="ru-RU" dirty="0" smtClean="0"/>
              <a:t> </a:t>
            </a:r>
            <a:r>
              <a:rPr lang="ru-RU" dirty="0" err="1" smtClean="0"/>
              <a:t>хіп-хопу</a:t>
            </a:r>
            <a:r>
              <a:rPr lang="ru-RU" dirty="0" smtClean="0"/>
              <a:t> 1990-х — 2000-х </a:t>
            </a:r>
            <a:r>
              <a:rPr lang="ru-RU" dirty="0" err="1" smtClean="0"/>
              <a:t>років</a:t>
            </a:r>
            <a:r>
              <a:rPr lang="ru-RU" dirty="0" smtClean="0"/>
              <a:t>, як </a:t>
            </a:r>
            <a:r>
              <a:rPr lang="en-US" i="1" dirty="0" err="1" smtClean="0"/>
              <a:t>crunk</a:t>
            </a:r>
            <a:r>
              <a:rPr lang="en-US" dirty="0" smtClean="0"/>
              <a:t>, </a:t>
            </a:r>
            <a:r>
              <a:rPr lang="en-US" i="1" dirty="0" err="1" smtClean="0"/>
              <a:t>hyphy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en-US" i="1" dirty="0" smtClean="0"/>
              <a:t>snap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</TotalTime>
  <Words>150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Диско</vt:lpstr>
      <vt:lpstr>визначення диско</vt:lpstr>
      <vt:lpstr>дзеркальна куля – типічний логотип диско</vt:lpstr>
      <vt:lpstr>особливості диско</vt:lpstr>
      <vt:lpstr>виконавці диско</vt:lpstr>
      <vt:lpstr>різновиди та напрямки диско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Диско</dc:title>
  <dc:creator>Ни разу не админ</dc:creator>
  <cp:lastModifiedBy>Ни разу не админ</cp:lastModifiedBy>
  <cp:revision>5</cp:revision>
  <dcterms:created xsi:type="dcterms:W3CDTF">2011-11-22T20:43:11Z</dcterms:created>
  <dcterms:modified xsi:type="dcterms:W3CDTF">2011-11-22T21:40:46Z</dcterms:modified>
</cp:coreProperties>
</file>