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62" r:id="rId3"/>
    <p:sldId id="259" r:id="rId4"/>
    <p:sldId id="264" r:id="rId5"/>
    <p:sldId id="265" r:id="rId6"/>
    <p:sldId id="266" r:id="rId7"/>
    <p:sldId id="263"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4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27BB209-0DA4-4429-822D-3348B5963B8A}" type="datetimeFigureOut">
              <a:rPr lang="ru-RU"/>
              <a:pPr>
                <a:defRPr/>
              </a:pPr>
              <a:t>21.10.2013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B9410A6-2C71-4935-A501-868EA96E4AD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150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defRPr>
            </a:lvl1pPr>
          </a:lstStyle>
          <a:p>
            <a:pPr>
              <a:defRPr/>
            </a:pPr>
            <a:fld id="{5F21F623-0BC0-40A7-8B72-20E611947B55}" type="datetimeFigureOut">
              <a:rPr lang="ru-RU"/>
              <a:pPr>
                <a:defRPr/>
              </a:pPr>
              <a:t>21.10.2013</a:t>
            </a:fld>
            <a:endParaRPr lang="ru-RU"/>
          </a:p>
        </p:txBody>
      </p:sp>
      <p:sp>
        <p:nvSpPr>
          <p:cNvPr id="8"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9"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A57CF83-12A4-421D-A76F-EF308987020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uk.wikipedia.org/wiki/%D0%A5%D1%83%D0%B4%D0%BE%D0%B6%D0%BD%D0%B8%D0%BA" TargetMode="Externa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ki/%D0%A5%D1%83%D0%B4%D0%BE%D0%B6%D0%BD%D0%B8%D0%BA" TargetMode="External"/><Relationship Id="rId2" Type="http://schemas.openxmlformats.org/officeDocument/2006/relationships/hyperlink" Target="http://uk.wikipedia.org/wiki/%D0%86%D1%81%D0%BF%D0%B0%D0%BD%D1%96%D1%8F" TargetMode="Externa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hyperlink" Target="http://uk.wikipedia.org/wiki/%D0%9F%D0%BE%D1%80%D1%82%D1%80%D0%B5%D1%8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Подзаголовок 2"/>
          <p:cNvSpPr>
            <a:spLocks noGrp="1"/>
          </p:cNvSpPr>
          <p:nvPr>
            <p:ph type="subTitle" idx="4294967295"/>
          </p:nvPr>
        </p:nvSpPr>
        <p:spPr>
          <a:xfrm>
            <a:off x="4427538" y="5013325"/>
            <a:ext cx="4124325" cy="1368425"/>
          </a:xfrm>
        </p:spPr>
        <p:txBody>
          <a:bodyPr/>
          <a:lstStyle/>
          <a:p>
            <a:pPr>
              <a:spcBef>
                <a:spcPct val="0"/>
              </a:spcBef>
              <a:buFont typeface="Arial" charset="0"/>
              <a:buNone/>
            </a:pPr>
            <a:r>
              <a:rPr lang="uk-UA" sz="2400" i="1" smtClean="0">
                <a:latin typeface="Times New Roman" pitchFamily="18" charset="0"/>
                <a:cs typeface="Times New Roman" pitchFamily="18" charset="0"/>
              </a:rPr>
              <a:t>Учнів 11 класу: Мацька Ігоря,</a:t>
            </a:r>
          </a:p>
          <a:p>
            <a:pPr>
              <a:spcBef>
                <a:spcPct val="0"/>
              </a:spcBef>
              <a:buFont typeface="Arial" charset="0"/>
              <a:buNone/>
            </a:pPr>
            <a:r>
              <a:rPr lang="uk-UA" sz="2400" i="1" smtClean="0">
                <a:latin typeface="Times New Roman" pitchFamily="18" charset="0"/>
                <a:cs typeface="Times New Roman" pitchFamily="18" charset="0"/>
              </a:rPr>
              <a:t>                   Стратійчук Діани</a:t>
            </a:r>
          </a:p>
          <a:p>
            <a:pPr>
              <a:spcBef>
                <a:spcPct val="0"/>
              </a:spcBef>
              <a:buFont typeface="Arial" charset="0"/>
              <a:buNone/>
            </a:pPr>
            <a:r>
              <a:rPr lang="uk-UA" sz="2400" i="1" smtClean="0">
                <a:latin typeface="Times New Roman" pitchFamily="18" charset="0"/>
                <a:cs typeface="Times New Roman" pitchFamily="18" charset="0"/>
              </a:rPr>
              <a:t>                 Тележинської Ірини      </a:t>
            </a:r>
            <a:endParaRPr lang="ru-RU" sz="2400" i="1" smtClean="0">
              <a:latin typeface="Times New Roman" pitchFamily="18" charset="0"/>
              <a:cs typeface="Times New Roman" pitchFamily="18" charset="0"/>
            </a:endParaRPr>
          </a:p>
        </p:txBody>
      </p:sp>
      <p:sp>
        <p:nvSpPr>
          <p:cNvPr id="4" name="Заголовок 1"/>
          <p:cNvSpPr txBox="1">
            <a:spLocks/>
          </p:cNvSpPr>
          <p:nvPr/>
        </p:nvSpPr>
        <p:spPr>
          <a:xfrm>
            <a:off x="2843213" y="476250"/>
            <a:ext cx="5360987" cy="1384300"/>
          </a:xfrm>
          <a:prstGeom prst="rect">
            <a:avLst/>
          </a:prstGeom>
        </p:spPr>
        <p:txBody>
          <a:bodyPr anchor="ctr"/>
          <a:lstStyle/>
          <a:p>
            <a:pPr algn="ctr"/>
            <a:r>
              <a:rPr lang="uk-UA" sz="5400">
                <a:solidFill>
                  <a:srgbClr val="C00000"/>
                </a:solidFill>
                <a:latin typeface="Times New Roman" pitchFamily="18" charset="0"/>
              </a:rPr>
              <a:t>Іспанія </a:t>
            </a:r>
            <a:endParaRPr lang="ru-RU" sz="5400">
              <a:solidFill>
                <a:srgbClr val="C0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09">
                                            <p:txEl>
                                              <p:pRg st="0" end="0"/>
                                            </p:txEl>
                                          </p:spTgt>
                                        </p:tgtEl>
                                        <p:attrNameLst>
                                          <p:attrName>style.visibility</p:attrName>
                                        </p:attrNameLst>
                                      </p:cBhvr>
                                      <p:to>
                                        <p:strVal val="visible"/>
                                      </p:to>
                                    </p:set>
                                    <p:anim calcmode="lin" valueType="num">
                                      <p:cBhvr additive="base">
                                        <p:cTn id="13" dur="1000" fill="hold"/>
                                        <p:tgtEl>
                                          <p:spTgt spid="17409">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740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7409">
                                            <p:txEl>
                                              <p:pRg st="1" end="1"/>
                                            </p:txEl>
                                          </p:spTgt>
                                        </p:tgtEl>
                                        <p:attrNameLst>
                                          <p:attrName>style.visibility</p:attrName>
                                        </p:attrNameLst>
                                      </p:cBhvr>
                                      <p:to>
                                        <p:strVal val="visible"/>
                                      </p:to>
                                    </p:set>
                                    <p:anim calcmode="lin" valueType="num">
                                      <p:cBhvr additive="base">
                                        <p:cTn id="17" dur="1000" fill="hold"/>
                                        <p:tgtEl>
                                          <p:spTgt spid="17409">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7409">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7409">
                                            <p:txEl>
                                              <p:pRg st="2" end="2"/>
                                            </p:txEl>
                                          </p:spTgt>
                                        </p:tgtEl>
                                        <p:attrNameLst>
                                          <p:attrName>style.visibility</p:attrName>
                                        </p:attrNameLst>
                                      </p:cBhvr>
                                      <p:to>
                                        <p:strVal val="visible"/>
                                      </p:to>
                                    </p:set>
                                    <p:anim calcmode="lin" valueType="num">
                                      <p:cBhvr additive="base">
                                        <p:cTn id="21" dur="1000" fill="hold"/>
                                        <p:tgtEl>
                                          <p:spTgt spid="17409">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740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3492500" y="260350"/>
            <a:ext cx="5278438" cy="5832475"/>
          </a:xfrm>
        </p:spPr>
        <p:txBody>
          <a:bodyPr>
            <a:normAutofit/>
          </a:bodyPr>
          <a:lstStyle/>
          <a:p>
            <a:r>
              <a:rPr lang="ru-RU" smtClean="0">
                <a:solidFill>
                  <a:schemeClr val="hlink"/>
                </a:solidFill>
                <a:latin typeface="Arial" charset="0"/>
              </a:rPr>
              <a:t>Культура </a:t>
            </a:r>
            <a:r>
              <a:rPr lang="uk-UA" sz="5400" smtClean="0">
                <a:solidFill>
                  <a:schemeClr val="hlink"/>
                </a:solidFill>
                <a:latin typeface="Times New Roman" pitchFamily="18" charset="0"/>
              </a:rPr>
              <a:t/>
            </a:r>
            <a:br>
              <a:rPr lang="uk-UA" sz="5400" smtClean="0">
                <a:solidFill>
                  <a:schemeClr val="hlink"/>
                </a:solidFill>
                <a:latin typeface="Times New Roman" pitchFamily="18" charset="0"/>
              </a:rPr>
            </a:br>
            <a:r>
              <a:rPr lang="uk-UA" sz="5400" smtClean="0">
                <a:solidFill>
                  <a:schemeClr val="hlink"/>
                </a:solidFill>
                <a:latin typeface="Times New Roman" pitchFamily="18" charset="0"/>
              </a:rPr>
              <a:t>Іспанії</a:t>
            </a:r>
            <a:r>
              <a:rPr lang="uk-UA" sz="5400" smtClean="0">
                <a:solidFill>
                  <a:srgbClr val="C00000"/>
                </a:solidFill>
                <a:latin typeface="Times New Roman" pitchFamily="18" charset="0"/>
              </a:rPr>
              <a:t> </a:t>
            </a:r>
            <a:br>
              <a:rPr lang="uk-UA" sz="5400" smtClean="0">
                <a:solidFill>
                  <a:srgbClr val="C00000"/>
                </a:solidFill>
                <a:latin typeface="Times New Roman" pitchFamily="18" charset="0"/>
              </a:rPr>
            </a:br>
            <a:r>
              <a:rPr lang="uk-UA" sz="5400" smtClean="0">
                <a:solidFill>
                  <a:srgbClr val="C00000"/>
                </a:solidFill>
                <a:latin typeface="Times New Roman" pitchFamily="18" charset="0"/>
              </a:rPr>
              <a:t/>
            </a:r>
            <a:br>
              <a:rPr lang="uk-UA" sz="5400" smtClean="0">
                <a:solidFill>
                  <a:srgbClr val="C00000"/>
                </a:solidFill>
                <a:latin typeface="Times New Roman" pitchFamily="18" charset="0"/>
              </a:rPr>
            </a:br>
            <a:r>
              <a:rPr lang="ru-RU" sz="1600" smtClean="0">
                <a:solidFill>
                  <a:srgbClr val="FF0000"/>
                </a:solidFill>
                <a:latin typeface="Arial" charset="0"/>
              </a:rPr>
              <a:t>Історія і культура Іспанії багата і різноманітна. Колорит цієї країни, її неповторні краси надихали Пікассо, Гойю, Веласкеса, Далі ... Вплив різних народів, релігій і культур, прикордонне положення між Європою та Африкою, замкнутість Середземномор'я і нескінченність Атлантичного океану - все це знайшло відображення у величних пам'ятниках і найцікавіших традиціях Іспанії.</a:t>
            </a:r>
            <a:r>
              <a:rPr lang="ru-RU" sz="2800" smtClean="0">
                <a:solidFill>
                  <a:srgbClr val="FF0000"/>
                </a:solidFill>
                <a:latin typeface="Arial" charset="0"/>
              </a:rPr>
              <a:t> </a:t>
            </a:r>
          </a:p>
        </p:txBody>
      </p:sp>
      <p:sp>
        <p:nvSpPr>
          <p:cNvPr id="18435" name="Rectangle 3"/>
          <p:cNvSpPr>
            <a:spLocks noChangeArrowheads="1"/>
          </p:cNvSpPr>
          <p:nvPr/>
        </p:nvSpPr>
        <p:spPr bwMode="auto">
          <a:xfrm>
            <a:off x="3995738" y="3068638"/>
            <a:ext cx="4830762" cy="366712"/>
          </a:xfrm>
          <a:prstGeom prst="rect">
            <a:avLst/>
          </a:prstGeom>
          <a:noFill/>
          <a:ln w="9525">
            <a:noFill/>
            <a:miter lim="800000"/>
            <a:headEnd/>
            <a:tailEnd/>
          </a:ln>
          <a:effectLst/>
        </p:spPr>
        <p:txBody>
          <a:bodyPr>
            <a:spAutoFit/>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2"/>
          <p:cNvSpPr>
            <a:spLocks noChangeArrowheads="1"/>
          </p:cNvSpPr>
          <p:nvPr/>
        </p:nvSpPr>
        <p:spPr bwMode="auto">
          <a:xfrm>
            <a:off x="3132138" y="765175"/>
            <a:ext cx="5616575" cy="3743325"/>
          </a:xfrm>
          <a:prstGeom prst="rect">
            <a:avLst/>
          </a:prstGeom>
          <a:noFill/>
          <a:ln w="9525">
            <a:noFill/>
            <a:miter lim="800000"/>
            <a:headEnd/>
            <a:tailEnd/>
          </a:ln>
        </p:spPr>
        <p:txBody>
          <a:bodyPr>
            <a:spAutoFit/>
          </a:bodyPr>
          <a:lstStyle/>
          <a:p>
            <a:pPr algn="ctr"/>
            <a:r>
              <a:rPr lang="ru-RU" sz="2400">
                <a:solidFill>
                  <a:srgbClr val="FF0000"/>
                </a:solidFill>
              </a:rPr>
              <a:t>Різноманітна культура Іспанії в її архітектурній спадщині: стародавні пам'ятники на Менорці на Балеарських островах, римські руїни в Меріді і Таррагоні, декоративна ісламська Альгамбра в Гранаді, споруди мудехар, готичні собори, палаци і замки, дивовижні модерністські монументи і химерні скульптури Гауді. </a:t>
            </a:r>
          </a:p>
        </p:txBody>
      </p:sp>
      <p:pic>
        <p:nvPicPr>
          <p:cNvPr id="19461" name="Picture 5" descr="9R37QEWykUs0c11bgQPV1CLKi057C3P2_o7e6s4OnRYij-pC1LIWN-8OelI9yT94AQ=h900"/>
          <p:cNvPicPr>
            <a:picLocks noChangeAspect="1" noChangeArrowheads="1"/>
          </p:cNvPicPr>
          <p:nvPr/>
        </p:nvPicPr>
        <p:blipFill>
          <a:blip r:embed="rId2"/>
          <a:srcRect/>
          <a:stretch>
            <a:fillRect/>
          </a:stretch>
        </p:blipFill>
        <p:spPr bwMode="auto">
          <a:xfrm>
            <a:off x="3203575" y="692150"/>
            <a:ext cx="5329238" cy="5616575"/>
          </a:xfrm>
          <a:prstGeom prst="rect">
            <a:avLst/>
          </a:prstGeom>
          <a:noFill/>
        </p:spPr>
      </p:pic>
      <p:pic>
        <p:nvPicPr>
          <p:cNvPr id="19463" name="Picture 7" descr="Teatro_Romano_de_Cartagena_2"/>
          <p:cNvPicPr>
            <a:picLocks noChangeAspect="1" noChangeArrowheads="1"/>
          </p:cNvPicPr>
          <p:nvPr/>
        </p:nvPicPr>
        <p:blipFill>
          <a:blip r:embed="rId3"/>
          <a:srcRect/>
          <a:stretch>
            <a:fillRect/>
          </a:stretch>
        </p:blipFill>
        <p:spPr bwMode="auto">
          <a:xfrm>
            <a:off x="2843213" y="1196975"/>
            <a:ext cx="5740400" cy="43053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 calcmode="lin" valueType="num">
                                      <p:cBhvr additive="base">
                                        <p:cTn id="7" dur="3000" fill="hold"/>
                                        <p:tgtEl>
                                          <p:spTgt spid="19457">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194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19461"/>
                                        </p:tgtEl>
                                        <p:attrNameLst>
                                          <p:attrName>style.visibility</p:attrName>
                                        </p:attrNameLst>
                                      </p:cBhvr>
                                      <p:to>
                                        <p:strVal val="visible"/>
                                      </p:to>
                                    </p:set>
                                    <p:animEffect transition="in" filter="box(in)">
                                      <p:cBhvr>
                                        <p:cTn id="13" dur="3000"/>
                                        <p:tgtEl>
                                          <p:spTgt spid="1946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9463"/>
                                        </p:tgtEl>
                                        <p:attrNameLst>
                                          <p:attrName>style.visibility</p:attrName>
                                        </p:attrNameLst>
                                      </p:cBhvr>
                                      <p:to>
                                        <p:strVal val="visible"/>
                                      </p:to>
                                    </p:set>
                                    <p:anim calcmode="lin" valueType="num">
                                      <p:cBhvr additive="base">
                                        <p:cTn id="18" dur="2000" fill="hold"/>
                                        <p:tgtEl>
                                          <p:spTgt spid="19463"/>
                                        </p:tgtEl>
                                        <p:attrNameLst>
                                          <p:attrName>ppt_x</p:attrName>
                                        </p:attrNameLst>
                                      </p:cBhvr>
                                      <p:tavLst>
                                        <p:tav tm="0">
                                          <p:val>
                                            <p:strVal val="#ppt_x"/>
                                          </p:val>
                                        </p:tav>
                                        <p:tav tm="100000">
                                          <p:val>
                                            <p:strVal val="#ppt_x"/>
                                          </p:val>
                                        </p:tav>
                                      </p:tavLst>
                                    </p:anim>
                                    <p:anim calcmode="lin" valueType="num">
                                      <p:cBhvr additive="base">
                                        <p:cTn id="19" dur="2000" fill="hold"/>
                                        <p:tgtEl>
                                          <p:spTgt spid="194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r>
              <a:rPr lang="ru-RU" smtClean="0">
                <a:solidFill>
                  <a:schemeClr val="hlink"/>
                </a:solidFill>
                <a:latin typeface="Arial" charset="0"/>
              </a:rPr>
              <a:t>Мистецтво Іспанії</a:t>
            </a:r>
            <a:r>
              <a:rPr lang="ru-RU" smtClean="0">
                <a:latin typeface="Arial" charset="0"/>
              </a:rPr>
              <a:t> </a:t>
            </a:r>
          </a:p>
        </p:txBody>
      </p:sp>
      <p:sp>
        <p:nvSpPr>
          <p:cNvPr id="27651" name="Rectangle 3"/>
          <p:cNvSpPr>
            <a:spLocks noGrp="1"/>
          </p:cNvSpPr>
          <p:nvPr>
            <p:ph type="body" idx="4294967295"/>
          </p:nvPr>
        </p:nvSpPr>
        <p:spPr>
          <a:xfrm>
            <a:off x="3995738" y="1600200"/>
            <a:ext cx="4691062" cy="4525963"/>
          </a:xfrm>
        </p:spPr>
        <p:txBody>
          <a:bodyPr/>
          <a:lstStyle/>
          <a:p>
            <a:pPr>
              <a:lnSpc>
                <a:spcPct val="90000"/>
              </a:lnSpc>
              <a:buFont typeface="Arial" charset="0"/>
              <a:buNone/>
            </a:pPr>
            <a:r>
              <a:rPr lang="ru-RU" sz="1800" smtClean="0">
                <a:solidFill>
                  <a:srgbClr val="FF0000"/>
                </a:solidFill>
                <a:latin typeface="Times New Roman" pitchFamily="18" charset="0"/>
              </a:rPr>
              <a:t> Давнє мистецтво Іспанії. Наскельна малюнки в печері Альтаміра, що знаходиться на території Кантабрії, датуються XV ст. до н. е.. Це самий значний пам'ятник первісного мистецтва на території Іспанії. Деякі споруди бронзового століття (вівтарі, усипальниці та інші споруди) були знайдені археологами на Менорка і в Кастилії. На сході країни (в районі Торос де Гісандо і Дама де Ельче) були виявлені зразки мистецтва епохи залізного століття, виготовлені, по всій видимості, стародавніми іберами.  </a:t>
            </a:r>
          </a:p>
        </p:txBody>
      </p:sp>
      <p:pic>
        <p:nvPicPr>
          <p:cNvPr id="27653" name="Picture 5" descr="imgD"/>
          <p:cNvPicPr>
            <a:picLocks noChangeAspect="1" noChangeArrowheads="1"/>
          </p:cNvPicPr>
          <p:nvPr/>
        </p:nvPicPr>
        <p:blipFill>
          <a:blip r:embed="rId2"/>
          <a:srcRect/>
          <a:stretch>
            <a:fillRect/>
          </a:stretch>
        </p:blipFill>
        <p:spPr bwMode="auto">
          <a:xfrm>
            <a:off x="2581275" y="2681288"/>
            <a:ext cx="3981450" cy="14954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1000" fill="hold"/>
                                        <p:tgtEl>
                                          <p:spTgt spid="27650"/>
                                        </p:tgtEl>
                                        <p:attrNameLst>
                                          <p:attrName>ppt_x</p:attrName>
                                        </p:attrNameLst>
                                      </p:cBhvr>
                                      <p:tavLst>
                                        <p:tav tm="0">
                                          <p:val>
                                            <p:strVal val="#ppt_x"/>
                                          </p:val>
                                        </p:tav>
                                        <p:tav tm="100000">
                                          <p:val>
                                            <p:strVal val="#ppt_x"/>
                                          </p:val>
                                        </p:tav>
                                      </p:tavLst>
                                    </p:anim>
                                    <p:anim calcmode="lin" valueType="num">
                                      <p:cBhvr additive="base">
                                        <p:cTn id="8" dur="1000" fill="hold"/>
                                        <p:tgtEl>
                                          <p:spTgt spid="276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7651">
                                            <p:txEl>
                                              <p:pRg st="0" end="0"/>
                                            </p:txEl>
                                          </p:spTgt>
                                        </p:tgtEl>
                                        <p:attrNameLst>
                                          <p:attrName>style.visibility</p:attrName>
                                        </p:attrNameLst>
                                      </p:cBhvr>
                                      <p:to>
                                        <p:strVal val="visible"/>
                                      </p:to>
                                    </p:set>
                                    <p:animEffect transition="in" filter="blinds(horizontal)">
                                      <p:cBhvr>
                                        <p:cTn id="13" dur="2000"/>
                                        <p:tgtEl>
                                          <p:spTgt spid="2765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nodeType="clickEffect">
                                  <p:stCondLst>
                                    <p:cond delay="0"/>
                                  </p:stCondLst>
                                  <p:childTnLst>
                                    <p:set>
                                      <p:cBhvr>
                                        <p:cTn id="17" dur="1" fill="hold">
                                          <p:stCondLst>
                                            <p:cond delay="0"/>
                                          </p:stCondLst>
                                        </p:cTn>
                                        <p:tgtEl>
                                          <p:spTgt spid="27653"/>
                                        </p:tgtEl>
                                        <p:attrNameLst>
                                          <p:attrName>style.visibility</p:attrName>
                                        </p:attrNameLst>
                                      </p:cBhvr>
                                      <p:to>
                                        <p:strVal val="visible"/>
                                      </p:to>
                                    </p:set>
                                    <p:anim calcmode="lin" valueType="num">
                                      <p:cBhvr additive="base">
                                        <p:cTn id="18" dur="5000" fill="hold"/>
                                        <p:tgtEl>
                                          <p:spTgt spid="27653"/>
                                        </p:tgtEl>
                                        <p:attrNameLst>
                                          <p:attrName>ppt_x</p:attrName>
                                        </p:attrNameLst>
                                      </p:cBhvr>
                                      <p:tavLst>
                                        <p:tav tm="0">
                                          <p:val>
                                            <p:strVal val="#ppt_x"/>
                                          </p:val>
                                        </p:tav>
                                        <p:tav tm="100000">
                                          <p:val>
                                            <p:strVal val="#ppt_x"/>
                                          </p:val>
                                        </p:tav>
                                      </p:tavLst>
                                    </p:anim>
                                    <p:anim calcmode="lin" valueType="num">
                                      <p:cBhvr additive="base">
                                        <p:cTn id="19" dur="5000" fill="hold"/>
                                        <p:tgtEl>
                                          <p:spTgt spid="276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r>
              <a:rPr lang="uk-UA" sz="4000" smtClean="0">
                <a:solidFill>
                  <a:schemeClr val="hlink"/>
                </a:solidFill>
                <a:latin typeface="Arial" charset="0"/>
              </a:rPr>
              <a:t>      Визначні художники</a:t>
            </a:r>
            <a:br>
              <a:rPr lang="uk-UA" sz="4000" smtClean="0">
                <a:solidFill>
                  <a:schemeClr val="hlink"/>
                </a:solidFill>
                <a:latin typeface="Arial" charset="0"/>
              </a:rPr>
            </a:br>
            <a:endParaRPr lang="ru-RU" sz="4000" smtClean="0">
              <a:solidFill>
                <a:schemeClr val="hlink"/>
              </a:solidFill>
              <a:latin typeface="Arial" charset="0"/>
            </a:endParaRPr>
          </a:p>
        </p:txBody>
      </p:sp>
      <p:sp>
        <p:nvSpPr>
          <p:cNvPr id="28675" name="Rectangle 3"/>
          <p:cNvSpPr>
            <a:spLocks noGrp="1"/>
          </p:cNvSpPr>
          <p:nvPr>
            <p:ph type="body" idx="4294967295"/>
          </p:nvPr>
        </p:nvSpPr>
        <p:spPr>
          <a:xfrm>
            <a:off x="5364163" y="1600200"/>
            <a:ext cx="3322637" cy="4525963"/>
          </a:xfrm>
        </p:spPr>
        <p:txBody>
          <a:bodyPr/>
          <a:lstStyle/>
          <a:p>
            <a:pPr>
              <a:buFont typeface="Arial" charset="0"/>
              <a:buNone/>
            </a:pPr>
            <a:r>
              <a:rPr lang="ru-RU" smtClean="0">
                <a:latin typeface="Times New Roman" pitchFamily="18" charset="0"/>
              </a:rPr>
              <a:t> </a:t>
            </a:r>
            <a:r>
              <a:rPr lang="ru-RU" sz="2400" b="1" smtClean="0">
                <a:latin typeface="Times New Roman" pitchFamily="18" charset="0"/>
              </a:rPr>
              <a:t>Ель Гре́ко</a:t>
            </a:r>
            <a:r>
              <a:rPr lang="ru-RU" sz="2400" smtClean="0">
                <a:latin typeface="Times New Roman" pitchFamily="18" charset="0"/>
              </a:rPr>
              <a:t> (</a:t>
            </a:r>
            <a:r>
              <a:rPr lang="ru-RU" sz="2400" i="1" smtClean="0">
                <a:latin typeface="Times New Roman" pitchFamily="18" charset="0"/>
              </a:rPr>
              <a:t>El Greco</a:t>
            </a:r>
            <a:r>
              <a:rPr lang="ru-RU" sz="2400" smtClean="0">
                <a:latin typeface="Times New Roman" pitchFamily="18" charset="0"/>
              </a:rPr>
              <a:t>), справжнє ім'я </a:t>
            </a:r>
            <a:r>
              <a:rPr lang="ru-RU" sz="2400" b="1" smtClean="0">
                <a:latin typeface="Times New Roman" pitchFamily="18" charset="0"/>
              </a:rPr>
              <a:t>Доменікос Теотокопулос</a:t>
            </a:r>
            <a:r>
              <a:rPr lang="ru-RU" sz="2400" smtClean="0">
                <a:latin typeface="Times New Roman" pitchFamily="18" charset="0"/>
              </a:rPr>
              <a:t> іспанський </a:t>
            </a:r>
            <a:r>
              <a:rPr lang="ru-RU" sz="2400" smtClean="0">
                <a:latin typeface="Times New Roman" pitchFamily="18" charset="0"/>
                <a:hlinkClick r:id="rId2" tooltip="Художник"/>
              </a:rPr>
              <a:t>художник</a:t>
            </a:r>
            <a:r>
              <a:rPr lang="ru-RU" sz="2400" smtClean="0">
                <a:latin typeface="Times New Roman" pitchFamily="18" charset="0"/>
              </a:rPr>
              <a:t> грецького походження..</a:t>
            </a:r>
            <a:r>
              <a:rPr lang="ru-RU" smtClean="0">
                <a:latin typeface="Times New Roman" pitchFamily="18" charset="0"/>
              </a:rPr>
              <a:t> </a:t>
            </a:r>
            <a:r>
              <a:rPr lang="ru-RU" sz="2400" smtClean="0">
                <a:latin typeface="Times New Roman" pitchFamily="18" charset="0"/>
              </a:rPr>
              <a:t>Картини Іоанн Євангеліст, Апостоли Петро та Павло</a:t>
            </a:r>
            <a:r>
              <a:rPr lang="ru-RU" smtClean="0">
                <a:latin typeface="Times New Roman" pitchFamily="18" charset="0"/>
              </a:rPr>
              <a:t>. </a:t>
            </a:r>
          </a:p>
        </p:txBody>
      </p:sp>
      <p:pic>
        <p:nvPicPr>
          <p:cNvPr id="28677" name="Picture 5" descr="El greco.JPG"/>
          <p:cNvPicPr>
            <a:picLocks noChangeAspect="1" noChangeArrowheads="1"/>
          </p:cNvPicPr>
          <p:nvPr/>
        </p:nvPicPr>
        <p:blipFill>
          <a:blip r:embed="rId3"/>
          <a:srcRect/>
          <a:stretch>
            <a:fillRect/>
          </a:stretch>
        </p:blipFill>
        <p:spPr bwMode="auto">
          <a:xfrm>
            <a:off x="1042988" y="1773238"/>
            <a:ext cx="3992562" cy="3889375"/>
          </a:xfrm>
          <a:prstGeom prst="rect">
            <a:avLst/>
          </a:prstGeom>
          <a:noFill/>
        </p:spPr>
      </p:pic>
      <p:pic>
        <p:nvPicPr>
          <p:cNvPr id="28679" name="Picture 7" descr="Файл:El Greco 034.jpg"/>
          <p:cNvPicPr>
            <a:picLocks noChangeAspect="1" noChangeArrowheads="1"/>
          </p:cNvPicPr>
          <p:nvPr/>
        </p:nvPicPr>
        <p:blipFill>
          <a:blip r:embed="rId4"/>
          <a:srcRect/>
          <a:stretch>
            <a:fillRect/>
          </a:stretch>
        </p:blipFill>
        <p:spPr bwMode="auto">
          <a:xfrm>
            <a:off x="684213" y="765175"/>
            <a:ext cx="4591050" cy="5705475"/>
          </a:xfrm>
          <a:prstGeom prst="rect">
            <a:avLst/>
          </a:prstGeom>
          <a:noFill/>
        </p:spPr>
      </p:pic>
      <p:pic>
        <p:nvPicPr>
          <p:cNvPr id="28681" name="Picture 9" descr="Файл:El Greco1.jpg"/>
          <p:cNvPicPr>
            <a:picLocks noChangeAspect="1" noChangeArrowheads="1"/>
          </p:cNvPicPr>
          <p:nvPr/>
        </p:nvPicPr>
        <p:blipFill>
          <a:blip r:embed="rId5"/>
          <a:srcRect/>
          <a:stretch>
            <a:fillRect/>
          </a:stretch>
        </p:blipFill>
        <p:spPr bwMode="auto">
          <a:xfrm>
            <a:off x="900113" y="620713"/>
            <a:ext cx="4857750" cy="57054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1000" fill="hold"/>
                                        <p:tgtEl>
                                          <p:spTgt spid="28674"/>
                                        </p:tgtEl>
                                        <p:attrNameLst>
                                          <p:attrName>ppt_x</p:attrName>
                                        </p:attrNameLst>
                                      </p:cBhvr>
                                      <p:tavLst>
                                        <p:tav tm="0">
                                          <p:val>
                                            <p:strVal val="#ppt_x"/>
                                          </p:val>
                                        </p:tav>
                                        <p:tav tm="100000">
                                          <p:val>
                                            <p:strVal val="#ppt_x"/>
                                          </p:val>
                                        </p:tav>
                                      </p:tavLst>
                                    </p:anim>
                                    <p:anim calcmode="lin" valueType="num">
                                      <p:cBhvr additive="base">
                                        <p:cTn id="8" dur="1000" fill="hold"/>
                                        <p:tgtEl>
                                          <p:spTgt spid="286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28677"/>
                                        </p:tgtEl>
                                        <p:attrNameLst>
                                          <p:attrName>style.visibility</p:attrName>
                                        </p:attrNameLst>
                                      </p:cBhvr>
                                      <p:to>
                                        <p:strVal val="visible"/>
                                      </p:to>
                                    </p:set>
                                    <p:anim calcmode="lin" valueType="num">
                                      <p:cBhvr additive="base">
                                        <p:cTn id="13" dur="3000" fill="hold"/>
                                        <p:tgtEl>
                                          <p:spTgt spid="28677"/>
                                        </p:tgtEl>
                                        <p:attrNameLst>
                                          <p:attrName>ppt_x</p:attrName>
                                        </p:attrNameLst>
                                      </p:cBhvr>
                                      <p:tavLst>
                                        <p:tav tm="0">
                                          <p:val>
                                            <p:strVal val="#ppt_x"/>
                                          </p:val>
                                        </p:tav>
                                        <p:tav tm="100000">
                                          <p:val>
                                            <p:strVal val="#ppt_x"/>
                                          </p:val>
                                        </p:tav>
                                      </p:tavLst>
                                    </p:anim>
                                    <p:anim calcmode="lin" valueType="num">
                                      <p:cBhvr additive="base">
                                        <p:cTn id="14" dur="30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8675">
                                            <p:txEl>
                                              <p:pRg st="0" end="0"/>
                                            </p:txEl>
                                          </p:spTgt>
                                        </p:tgtEl>
                                        <p:attrNameLst>
                                          <p:attrName>style.visibility</p:attrName>
                                        </p:attrNameLst>
                                      </p:cBhvr>
                                      <p:to>
                                        <p:strVal val="visible"/>
                                      </p:to>
                                    </p:set>
                                    <p:anim calcmode="lin" valueType="num">
                                      <p:cBhvr additive="base">
                                        <p:cTn id="19"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28679"/>
                                        </p:tgtEl>
                                        <p:attrNameLst>
                                          <p:attrName>style.visibility</p:attrName>
                                        </p:attrNameLst>
                                      </p:cBhvr>
                                      <p:to>
                                        <p:strVal val="visible"/>
                                      </p:to>
                                    </p:set>
                                    <p:animEffect transition="in" filter="checkerboard(across)">
                                      <p:cBhvr>
                                        <p:cTn id="25" dur="1000"/>
                                        <p:tgtEl>
                                          <p:spTgt spid="28679"/>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8681"/>
                                        </p:tgtEl>
                                        <p:attrNameLst>
                                          <p:attrName>style.visibility</p:attrName>
                                        </p:attrNameLst>
                                      </p:cBhvr>
                                      <p:to>
                                        <p:strVal val="visible"/>
                                      </p:to>
                                    </p:set>
                                    <p:animEffect transition="in" filter="randombar(horizontal)">
                                      <p:cBhvr>
                                        <p:cTn id="30" dur="2000"/>
                                        <p:tgtEl>
                                          <p:spTgt spid="28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endParaRPr lang="ru-RU" smtClean="0">
              <a:latin typeface="Arial" charset="0"/>
            </a:endParaRPr>
          </a:p>
        </p:txBody>
      </p:sp>
      <p:sp>
        <p:nvSpPr>
          <p:cNvPr id="29699" name="Rectangle 3"/>
          <p:cNvSpPr>
            <a:spLocks noGrp="1"/>
          </p:cNvSpPr>
          <p:nvPr>
            <p:ph type="body" idx="4294967295"/>
          </p:nvPr>
        </p:nvSpPr>
        <p:spPr>
          <a:xfrm>
            <a:off x="5724525" y="1600200"/>
            <a:ext cx="2962275" cy="4525963"/>
          </a:xfrm>
        </p:spPr>
        <p:txBody>
          <a:bodyPr/>
          <a:lstStyle/>
          <a:p>
            <a:pPr>
              <a:lnSpc>
                <a:spcPct val="90000"/>
              </a:lnSpc>
              <a:buFont typeface="Arial" charset="0"/>
              <a:buNone/>
            </a:pPr>
            <a:r>
              <a:rPr lang="uk-UA" smtClean="0">
                <a:solidFill>
                  <a:srgbClr val="FF0000"/>
                </a:solidFill>
                <a:latin typeface="Times New Roman" pitchFamily="18" charset="0"/>
              </a:rPr>
              <a:t>Дієго Веласкес</a:t>
            </a:r>
          </a:p>
          <a:p>
            <a:pPr>
              <a:lnSpc>
                <a:spcPct val="90000"/>
              </a:lnSpc>
              <a:buFont typeface="Arial" charset="0"/>
              <a:buNone/>
            </a:pPr>
            <a:r>
              <a:rPr lang="ru-RU" smtClean="0">
                <a:solidFill>
                  <a:srgbClr val="FF0000"/>
                </a:solidFill>
                <a:latin typeface="Times New Roman" pitchFamily="18" charset="0"/>
              </a:rPr>
              <a:t> </a:t>
            </a:r>
            <a:r>
              <a:rPr lang="ru-RU" smtClean="0">
                <a:solidFill>
                  <a:srgbClr val="FF0000"/>
                </a:solidFill>
                <a:latin typeface="Times New Roman" pitchFamily="18" charset="0"/>
                <a:hlinkClick r:id="rId2" tooltip="Іспанія"/>
              </a:rPr>
              <a:t>іспанський</a:t>
            </a:r>
            <a:r>
              <a:rPr lang="ru-RU" smtClean="0">
                <a:solidFill>
                  <a:srgbClr val="FF0000"/>
                </a:solidFill>
                <a:latin typeface="Times New Roman" pitchFamily="18" charset="0"/>
              </a:rPr>
              <a:t> </a:t>
            </a:r>
            <a:r>
              <a:rPr lang="ru-RU" smtClean="0">
                <a:solidFill>
                  <a:srgbClr val="FF0000"/>
                </a:solidFill>
                <a:latin typeface="Times New Roman" pitchFamily="18" charset="0"/>
                <a:hlinkClick r:id="rId3" tooltip="Художник"/>
              </a:rPr>
              <a:t>художник</a:t>
            </a:r>
            <a:r>
              <a:rPr lang="ru-RU" smtClean="0">
                <a:solidFill>
                  <a:srgbClr val="FF0000"/>
                </a:solidFill>
                <a:latin typeface="Times New Roman" pitchFamily="18" charset="0"/>
              </a:rPr>
              <a:t>.Автор жанрових картин і </a:t>
            </a:r>
            <a:r>
              <a:rPr lang="ru-RU" smtClean="0">
                <a:solidFill>
                  <a:srgbClr val="FF0000"/>
                </a:solidFill>
                <a:latin typeface="Times New Roman" pitchFamily="18" charset="0"/>
                <a:hlinkClick r:id="rId4" tooltip="Портрет"/>
              </a:rPr>
              <a:t>портретів</a:t>
            </a:r>
            <a:r>
              <a:rPr lang="ru-RU" smtClean="0">
                <a:solidFill>
                  <a:srgbClr val="FF0000"/>
                </a:solidFill>
                <a:latin typeface="Times New Roman" pitchFamily="18" charset="0"/>
              </a:rPr>
              <a:t>.</a:t>
            </a:r>
          </a:p>
          <a:p>
            <a:pPr>
              <a:lnSpc>
                <a:spcPct val="90000"/>
              </a:lnSpc>
              <a:buFont typeface="Arial" charset="0"/>
              <a:buNone/>
            </a:pPr>
            <a:r>
              <a:rPr lang="uk-UA" smtClean="0">
                <a:solidFill>
                  <a:srgbClr val="FF0000"/>
                </a:solidFill>
                <a:latin typeface="Times New Roman" pitchFamily="18" charset="0"/>
              </a:rPr>
              <a:t>Картини Венера із дзеркалом</a:t>
            </a:r>
          </a:p>
          <a:p>
            <a:pPr>
              <a:lnSpc>
                <a:spcPct val="90000"/>
              </a:lnSpc>
            </a:pPr>
            <a:endParaRPr lang="ru-RU" smtClean="0">
              <a:solidFill>
                <a:srgbClr val="FF0000"/>
              </a:solidFill>
              <a:latin typeface="Times New Roman" pitchFamily="18" charset="0"/>
            </a:endParaRPr>
          </a:p>
        </p:txBody>
      </p:sp>
      <p:pic>
        <p:nvPicPr>
          <p:cNvPr id="29701" name="Picture 5" descr="Autorretrato de Velazquez.jpg"/>
          <p:cNvPicPr>
            <a:picLocks noChangeAspect="1" noChangeArrowheads="1"/>
          </p:cNvPicPr>
          <p:nvPr/>
        </p:nvPicPr>
        <p:blipFill>
          <a:blip r:embed="rId5"/>
          <a:srcRect/>
          <a:stretch>
            <a:fillRect/>
          </a:stretch>
        </p:blipFill>
        <p:spPr bwMode="auto">
          <a:xfrm>
            <a:off x="2051050" y="2205038"/>
            <a:ext cx="3243263" cy="3384550"/>
          </a:xfrm>
          <a:prstGeom prst="rect">
            <a:avLst/>
          </a:prstGeom>
          <a:noFill/>
        </p:spPr>
      </p:pic>
      <p:pic>
        <p:nvPicPr>
          <p:cNvPr id="29703" name="Picture 7" descr="Файл:Diego Velázquez 064.jpg"/>
          <p:cNvPicPr>
            <a:picLocks noChangeAspect="1" noChangeArrowheads="1"/>
          </p:cNvPicPr>
          <p:nvPr/>
        </p:nvPicPr>
        <p:blipFill>
          <a:blip r:embed="rId6"/>
          <a:srcRect/>
          <a:stretch>
            <a:fillRect/>
          </a:stretch>
        </p:blipFill>
        <p:spPr bwMode="auto">
          <a:xfrm>
            <a:off x="395288" y="765175"/>
            <a:ext cx="4537075" cy="518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nodeType="clickEffect">
                                  <p:stCondLst>
                                    <p:cond delay="0"/>
                                  </p:stCondLst>
                                  <p:childTnLst>
                                    <p:set>
                                      <p:cBhvr>
                                        <p:cTn id="6" dur="5000">
                                          <p:stCondLst>
                                            <p:cond delay="0"/>
                                          </p:stCondLst>
                                        </p:cTn>
                                        <p:tgtEl>
                                          <p:spTgt spid="297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 calcmode="lin" valueType="num">
                                      <p:cBhvr additive="base">
                                        <p:cTn id="11"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969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9699">
                                            <p:txEl>
                                              <p:pRg st="1" end="1"/>
                                            </p:txEl>
                                          </p:spTgt>
                                        </p:tgtEl>
                                        <p:attrNameLst>
                                          <p:attrName>style.visibility</p:attrName>
                                        </p:attrNameLst>
                                      </p:cBhvr>
                                      <p:to>
                                        <p:strVal val="visible"/>
                                      </p:to>
                                    </p:set>
                                    <p:anim calcmode="lin" valueType="num">
                                      <p:cBhvr additive="base">
                                        <p:cTn id="15"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969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1" presetClass="entr" presetSubtype="0" fill="hold" nodeType="clickEffect">
                                  <p:stCondLst>
                                    <p:cond delay="0"/>
                                  </p:stCondLst>
                                  <p:childTnLst>
                                    <p:set>
                                      <p:cBhvr>
                                        <p:cTn id="24" dur="1000">
                                          <p:stCondLst>
                                            <p:cond delay="0"/>
                                          </p:stCondLst>
                                        </p:cTn>
                                        <p:tgtEl>
                                          <p:spTgt spid="297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908175" y="333375"/>
            <a:ext cx="6696075" cy="792163"/>
          </a:xfrm>
          <a:prstGeom prst="rect">
            <a:avLst/>
          </a:prstGeom>
        </p:spPr>
        <p:txBody>
          <a:bodyPr/>
          <a:lstStyle/>
          <a:p>
            <a:pPr algn="ctr"/>
            <a:r>
              <a:rPr lang="uk-UA" sz="3600">
                <a:solidFill>
                  <a:srgbClr val="C00000"/>
                </a:solidFill>
                <a:latin typeface="Times New Roman" pitchFamily="18" charset="0"/>
                <a:cs typeface="Times New Roman" pitchFamily="18" charset="0"/>
              </a:rPr>
              <a:t>Види мистецтва </a:t>
            </a:r>
            <a:endParaRPr lang="ru-RU" sz="3600">
              <a:solidFill>
                <a:srgbClr val="C00000"/>
              </a:solidFill>
              <a:latin typeface="Times New Roman" pitchFamily="18" charset="0"/>
              <a:cs typeface="Times New Roman" pitchFamily="18" charset="0"/>
            </a:endParaRPr>
          </a:p>
        </p:txBody>
      </p:sp>
      <p:sp>
        <p:nvSpPr>
          <p:cNvPr id="20482" name="Прямоугольник 3"/>
          <p:cNvSpPr>
            <a:spLocks noChangeArrowheads="1"/>
          </p:cNvSpPr>
          <p:nvPr/>
        </p:nvSpPr>
        <p:spPr bwMode="auto">
          <a:xfrm>
            <a:off x="1763713" y="1268413"/>
            <a:ext cx="6840537" cy="457200"/>
          </a:xfrm>
          <a:prstGeom prst="rect">
            <a:avLst/>
          </a:prstGeom>
          <a:noFill/>
          <a:ln w="9525">
            <a:noFill/>
            <a:miter lim="800000"/>
            <a:headEnd/>
            <a:tailEnd/>
          </a:ln>
        </p:spPr>
        <p:txBody>
          <a:bodyPr>
            <a:spAutoFit/>
          </a:bodyPr>
          <a:lstStyle/>
          <a:p>
            <a:r>
              <a:rPr lang="ru-RU" sz="2400">
                <a:latin typeface="Times New Roman" pitchFamily="18" charset="0"/>
              </a:rPr>
              <a:t>ht</a:t>
            </a:r>
            <a:endParaRPr lang="ru-RU" sz="2800" i="1">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800000"/>
      </a:hlink>
      <a:folHlink>
        <a:srgbClr val="D99694"/>
      </a:folHlink>
    </a:clrScheme>
    <a:fontScheme name="Тема Office">
      <a:majorFont>
        <a:latin typeface=""/>
        <a:ea typeface=""/>
        <a:cs typeface=""/>
      </a:majorFont>
      <a:minorFont>
        <a:latin typeface=""/>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TotalTime>
  <Words>206</Words>
  <Application>Microsoft Office PowerPoint</Application>
  <PresentationFormat>Экран (4:3)</PresentationFormat>
  <Paragraphs>15</Paragraphs>
  <Slides>7</Slides>
  <Notes>0</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7</vt:i4>
      </vt:variant>
    </vt:vector>
  </HeadingPairs>
  <TitlesOfParts>
    <vt:vector size="11" baseType="lpstr">
      <vt:lpstr>Times New Roman</vt:lpstr>
      <vt:lpstr>Arial</vt:lpstr>
      <vt:lpstr>Calibri</vt:lpstr>
      <vt:lpstr>Тема Office</vt:lpstr>
      <vt:lpstr>Слайд 1</vt:lpstr>
      <vt:lpstr>Культура  Іспанії   Історія і культура Іспанії багата і різноманітна. Колорит цієї країни, її неповторні краси надихали Пікассо, Гойю, Веласкеса, Далі ... Вплив різних народів, релігій і культур, прикордонне положення між Європою та Африкою, замкнутість Середземномор'я і нескінченність Атлантичного океану - все це знайшло відображення у величних пам'ятниках і найцікавіших традиціях Іспанії. </vt:lpstr>
      <vt:lpstr>Слайд 3</vt:lpstr>
      <vt:lpstr>Мистецтво Іспанії </vt:lpstr>
      <vt:lpstr>      Визначні художники </vt:lpstr>
      <vt:lpstr>Слайд 6</vt:lpstr>
      <vt:lpstr>Слайд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 презентации</dc:title>
  <dc:creator>Елена</dc:creator>
  <cp:lastModifiedBy>User</cp:lastModifiedBy>
  <cp:revision>14</cp:revision>
  <dcterms:created xsi:type="dcterms:W3CDTF">2013-07-29T17:42:42Z</dcterms:created>
  <dcterms:modified xsi:type="dcterms:W3CDTF">2013-10-21T17:11:34Z</dcterms:modified>
</cp:coreProperties>
</file>