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Bumboks-Naodinc_Odinochestvo__410(vmusice.net).mp3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Bumboks-Hotabych(vmusice.net).mp3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Bumboks-Skazhi_kak_mne_zhit(vmusice.net).mp3" TargetMode="Externa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Bumboks-Vona_nosila_kvti_u_voloss(vmusice.net).mp3" TargetMode="Externa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8800" dirty="0" err="1" smtClean="0"/>
              <a:t>Бумбокс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xmlns="" val="2856110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3848" y="620688"/>
            <a:ext cx="4754379" cy="3645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23528" y="704262"/>
            <a:ext cx="27363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000" dirty="0"/>
              <a:t>«Бумбо́кс» — український хіп-хоп і фанкі-ґрув гурт. Створений 2004 року в Києві вокалістом Андрієм Хливнюком і гітаристом Андрієм «Мухою» Самойлом. Гурт входить до асоціації незалежних музикантів «Вдох».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799206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10763" y="0"/>
            <a:ext cx="35026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Гурт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був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заснований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влітку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2004 року. У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квітні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2005 року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з'явився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перший альбом гурту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Бумбокс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«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Меломанія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»,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був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записаний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студії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«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Fuck!SubmarinStudio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»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у рекордно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короткі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терміни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—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всього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за 19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години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або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три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студійні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зміни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У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червні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2006 року на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лейблі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Moon records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вийшла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друга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платівка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«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Бумбоксу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» «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Family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Бізнес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»,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швидко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здобула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статус «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золотої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» в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Україні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було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продано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понад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100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тисяч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примірників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диску)</a:t>
            </a:r>
          </a:p>
        </p:txBody>
      </p:sp>
    </p:spTree>
    <p:extLst>
      <p:ext uri="{BB962C8B-B14F-4D97-AF65-F5344CB8AC3E}">
        <p14:creationId xmlns:p14="http://schemas.microsoft.com/office/powerpoint/2010/main" xmlns="" val="362587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3563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Літом</a:t>
            </a:r>
            <a:r>
              <a:rPr lang="ru-RU" dirty="0"/>
              <a:t> 2007 року </a:t>
            </a:r>
            <a:r>
              <a:rPr lang="ru-RU" dirty="0" err="1"/>
              <a:t>композиція</a:t>
            </a:r>
            <a:r>
              <a:rPr lang="ru-RU" dirty="0"/>
              <a:t> «Вахтерам» </a:t>
            </a:r>
            <a:r>
              <a:rPr lang="ru-RU" dirty="0" err="1"/>
              <a:t>потрапила</a:t>
            </a:r>
            <a:r>
              <a:rPr lang="ru-RU" dirty="0"/>
              <a:t> в </a:t>
            </a:r>
            <a:r>
              <a:rPr lang="ru-RU" dirty="0" err="1"/>
              <a:t>радіоефіри</a:t>
            </a:r>
            <a:r>
              <a:rPr lang="ru-RU" dirty="0"/>
              <a:t> </a:t>
            </a:r>
            <a:r>
              <a:rPr lang="ru-RU" dirty="0" err="1"/>
              <a:t>найбільших</a:t>
            </a:r>
            <a:r>
              <a:rPr lang="ru-RU" dirty="0"/>
              <a:t> </a:t>
            </a:r>
            <a:r>
              <a:rPr lang="ru-RU" dirty="0" err="1"/>
              <a:t>радіостанцій</a:t>
            </a:r>
            <a:r>
              <a:rPr lang="ru-RU" dirty="0"/>
              <a:t> </a:t>
            </a:r>
            <a:r>
              <a:rPr lang="ru-RU" dirty="0" err="1"/>
              <a:t>Росії</a:t>
            </a:r>
            <a:r>
              <a:rPr lang="ru-RU" dirty="0"/>
              <a:t>, а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композиція</a:t>
            </a:r>
            <a:r>
              <a:rPr lang="ru-RU" dirty="0"/>
              <a:t> "Та4то" </a:t>
            </a:r>
            <a:r>
              <a:rPr lang="ru-RU" dirty="0" err="1"/>
              <a:t>опинилася</a:t>
            </a:r>
            <a:r>
              <a:rPr lang="ru-RU" dirty="0"/>
              <a:t> в </a:t>
            </a:r>
            <a:r>
              <a:rPr lang="ru-RU" dirty="0" err="1"/>
              <a:t>ротації</a:t>
            </a:r>
            <a:r>
              <a:rPr lang="ru-RU" dirty="0"/>
              <a:t> </a:t>
            </a:r>
            <a:r>
              <a:rPr lang="ru-RU" dirty="0" err="1"/>
              <a:t>московських</a:t>
            </a:r>
            <a:r>
              <a:rPr lang="ru-RU" dirty="0"/>
              <a:t> </a:t>
            </a:r>
            <a:r>
              <a:rPr lang="ru-RU" dirty="0" err="1"/>
              <a:t>радіостанцій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Бумбокс</a:t>
            </a:r>
            <a:r>
              <a:rPr lang="ru-RU" dirty="0"/>
              <a:t> стала популярною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. 19 </a:t>
            </a:r>
            <a:r>
              <a:rPr lang="ru-RU" dirty="0" err="1"/>
              <a:t>вересня</a:t>
            </a:r>
            <a:r>
              <a:rPr lang="ru-RU" dirty="0"/>
              <a:t> </a:t>
            </a:r>
            <a:r>
              <a:rPr lang="en-US" dirty="0"/>
              <a:t>Moon records </a:t>
            </a:r>
            <a:r>
              <a:rPr lang="ru-RU" dirty="0" err="1"/>
              <a:t>випустила</a:t>
            </a:r>
            <a:r>
              <a:rPr lang="ru-RU" dirty="0"/>
              <a:t> </a:t>
            </a:r>
            <a:r>
              <a:rPr lang="ru-RU" dirty="0" err="1"/>
              <a:t>сингл</a:t>
            </a:r>
            <a:r>
              <a:rPr lang="ru-RU" dirty="0"/>
              <a:t> </a:t>
            </a:r>
            <a:r>
              <a:rPr lang="ru-RU" dirty="0" err="1"/>
              <a:t>Бумбоксу</a:t>
            </a:r>
            <a:r>
              <a:rPr lang="ru-RU" dirty="0"/>
              <a:t> — «</a:t>
            </a:r>
            <a:r>
              <a:rPr lang="ru-RU" dirty="0" err="1"/>
              <a:t>Тримай</a:t>
            </a:r>
            <a:r>
              <a:rPr lang="ru-RU" dirty="0"/>
              <a:t>». </a:t>
            </a:r>
            <a:r>
              <a:rPr lang="ru-RU" dirty="0" err="1"/>
              <a:t>Узимку</a:t>
            </a:r>
            <a:r>
              <a:rPr lang="ru-RU" dirty="0"/>
              <a:t> 2009 року </a:t>
            </a:r>
            <a:r>
              <a:rPr lang="ru-RU" dirty="0" err="1"/>
              <a:t>було</a:t>
            </a:r>
            <a:r>
              <a:rPr lang="ru-RU" dirty="0"/>
              <a:t> презентовано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кліп</a:t>
            </a:r>
            <a:r>
              <a:rPr lang="ru-RU" dirty="0"/>
              <a:t> на </a:t>
            </a:r>
            <a:r>
              <a:rPr lang="ru-RU" dirty="0" err="1"/>
              <a:t>пісню</a:t>
            </a:r>
            <a:r>
              <a:rPr lang="ru-RU" dirty="0"/>
              <a:t> «</a:t>
            </a:r>
            <a:r>
              <a:rPr lang="ru-RU" dirty="0" err="1"/>
              <a:t>Наодинці</a:t>
            </a:r>
            <a:r>
              <a:rPr lang="ru-RU" dirty="0"/>
              <a:t>», </a:t>
            </a:r>
            <a:r>
              <a:rPr lang="ru-RU" dirty="0" err="1"/>
              <a:t>який</a:t>
            </a:r>
            <a:r>
              <a:rPr lang="ru-RU" dirty="0"/>
              <a:t> в </a:t>
            </a:r>
            <a:r>
              <a:rPr lang="ru-RU" dirty="0" err="1"/>
              <a:t>одночас</a:t>
            </a:r>
            <a:r>
              <a:rPr lang="ru-RU" dirty="0"/>
              <a:t> є трейлером до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художнього</a:t>
            </a:r>
            <a:r>
              <a:rPr lang="ru-RU" dirty="0"/>
              <a:t> </a:t>
            </a:r>
            <a:r>
              <a:rPr lang="ru-RU" dirty="0" err="1"/>
              <a:t>фільму</a:t>
            </a:r>
            <a:r>
              <a:rPr lang="ru-RU" dirty="0"/>
              <a:t> </a:t>
            </a:r>
            <a:r>
              <a:rPr lang="ru-RU" dirty="0" err="1"/>
              <a:t>Відторгнення</a:t>
            </a:r>
            <a:r>
              <a:rPr lang="ru-RU" dirty="0"/>
              <a:t> </a:t>
            </a:r>
            <a:r>
              <a:rPr lang="ru-RU" dirty="0" err="1"/>
              <a:t>режисера</a:t>
            </a:r>
            <a:r>
              <a:rPr lang="ru-RU" dirty="0"/>
              <a:t> </a:t>
            </a:r>
            <a:r>
              <a:rPr lang="ru-RU" dirty="0" err="1"/>
              <a:t>Володимира</a:t>
            </a:r>
            <a:r>
              <a:rPr lang="ru-RU" dirty="0"/>
              <a:t> </a:t>
            </a:r>
            <a:r>
              <a:rPr lang="ru-RU" dirty="0" err="1"/>
              <a:t>Лєрта</a:t>
            </a:r>
            <a:r>
              <a:rPr lang="ru-RU" dirty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5975" y="388128"/>
            <a:ext cx="4054617" cy="41253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Bumboks-Naodinc_Odinochestvo__410(vmusice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42844" y="6000768"/>
            <a:ext cx="714380" cy="71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625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069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627"/>
            <a:ext cx="42839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У </a:t>
            </a:r>
            <a:r>
              <a:rPr lang="ru-RU" dirty="0" err="1"/>
              <a:t>червні</a:t>
            </a:r>
            <a:r>
              <a:rPr lang="ru-RU" dirty="0"/>
              <a:t> 2010 року </a:t>
            </a:r>
            <a:r>
              <a:rPr lang="ru-RU" dirty="0" err="1"/>
              <a:t>вийшов</a:t>
            </a:r>
            <a:r>
              <a:rPr lang="ru-RU" dirty="0"/>
              <a:t> </a:t>
            </a:r>
            <a:r>
              <a:rPr lang="ru-RU" dirty="0" err="1"/>
              <a:t>неномерний</a:t>
            </a:r>
            <a:r>
              <a:rPr lang="ru-RU" dirty="0"/>
              <a:t> альбом «Все включено», </a:t>
            </a:r>
            <a:r>
              <a:rPr lang="ru-RU" dirty="0" err="1"/>
              <a:t>пісні</a:t>
            </a:r>
            <a:r>
              <a:rPr lang="ru-RU" dirty="0"/>
              <a:t> з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звучання</a:t>
            </a:r>
            <a:r>
              <a:rPr lang="ru-RU" dirty="0"/>
              <a:t> </a:t>
            </a:r>
            <a:r>
              <a:rPr lang="ru-RU" dirty="0" err="1"/>
              <a:t>стилізоване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рок-н-рол. До альбому </a:t>
            </a:r>
            <a:r>
              <a:rPr lang="ru-RU" dirty="0" err="1"/>
              <a:t>увійшли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пісні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кавер-версії</a:t>
            </a:r>
            <a:r>
              <a:rPr lang="ru-RU" dirty="0"/>
              <a:t> на </a:t>
            </a:r>
            <a:r>
              <a:rPr lang="ru-RU" dirty="0" err="1"/>
              <a:t>пісні</a:t>
            </a:r>
            <a:r>
              <a:rPr lang="ru-RU" dirty="0"/>
              <a:t> «Звезды не ездят в метро» (</a:t>
            </a:r>
            <a:r>
              <a:rPr lang="ru-RU" dirty="0" err="1"/>
              <a:t>записані</a:t>
            </a:r>
            <a:r>
              <a:rPr lang="ru-RU" dirty="0"/>
              <a:t> на </a:t>
            </a:r>
            <a:r>
              <a:rPr lang="ru-RU" dirty="0" err="1"/>
              <a:t>прохання</a:t>
            </a:r>
            <a:r>
              <a:rPr lang="ru-RU" dirty="0"/>
              <a:t> </a:t>
            </a:r>
            <a:r>
              <a:rPr lang="ru-RU" dirty="0" err="1"/>
              <a:t>відомого</a:t>
            </a:r>
            <a:r>
              <a:rPr lang="ru-RU" dirty="0"/>
              <a:t> </a:t>
            </a:r>
            <a:r>
              <a:rPr lang="ru-RU" dirty="0" err="1"/>
              <a:t>російського</a:t>
            </a:r>
            <a:r>
              <a:rPr lang="ru-RU" dirty="0"/>
              <a:t> рок-гурту Машина времени) та «Летний дождь» (</a:t>
            </a:r>
            <a:r>
              <a:rPr lang="ru-RU" dirty="0" err="1"/>
              <a:t>Ігоря</a:t>
            </a:r>
            <a:r>
              <a:rPr lang="ru-RU" dirty="0"/>
              <a:t> </a:t>
            </a:r>
            <a:r>
              <a:rPr lang="ru-RU" dirty="0" err="1"/>
              <a:t>Талькова</a:t>
            </a:r>
            <a:r>
              <a:rPr lang="ru-RU" dirty="0" smtClean="0"/>
              <a:t>).</a:t>
            </a:r>
            <a:endParaRPr lang="ru-RU" dirty="0"/>
          </a:p>
          <a:p>
            <a:pPr algn="ctr"/>
            <a:r>
              <a:rPr lang="ru-RU" dirty="0" smtClean="0"/>
              <a:t>З </a:t>
            </a:r>
            <a:r>
              <a:rPr lang="ru-RU" dirty="0"/>
              <a:t>9 по 20 лютого 2011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Бумбокс</a:t>
            </a:r>
            <a:r>
              <a:rPr lang="ru-RU" dirty="0"/>
              <a:t> </a:t>
            </a:r>
            <a:r>
              <a:rPr lang="ru-RU" dirty="0" err="1"/>
              <a:t>відвідала</a:t>
            </a:r>
            <a:r>
              <a:rPr lang="ru-RU" dirty="0"/>
              <a:t> Америку, де провела </a:t>
            </a:r>
            <a:r>
              <a:rPr lang="ru-RU" dirty="0" err="1"/>
              <a:t>концертний</a:t>
            </a:r>
            <a:r>
              <a:rPr lang="ru-RU" dirty="0"/>
              <a:t> тур по </a:t>
            </a:r>
            <a:r>
              <a:rPr lang="ru-RU" dirty="0" err="1"/>
              <a:t>містах</a:t>
            </a:r>
            <a:r>
              <a:rPr lang="ru-RU" dirty="0"/>
              <a:t> США і </a:t>
            </a:r>
            <a:r>
              <a:rPr lang="ru-RU" dirty="0" err="1"/>
              <a:t>Канади</a:t>
            </a:r>
            <a:r>
              <a:rPr lang="ru-RU" dirty="0" smtClean="0"/>
              <a:t>. </a:t>
            </a:r>
            <a:r>
              <a:rPr lang="ru-RU" dirty="0" err="1"/>
              <a:t>Загалом</a:t>
            </a:r>
            <a:r>
              <a:rPr lang="ru-RU" dirty="0"/>
              <a:t> </a:t>
            </a:r>
            <a:r>
              <a:rPr lang="ru-RU" dirty="0" err="1"/>
              <a:t>відбулося</a:t>
            </a:r>
            <a:r>
              <a:rPr lang="ru-RU" dirty="0"/>
              <a:t> 8 </a:t>
            </a:r>
            <a:r>
              <a:rPr lang="ru-RU" dirty="0" err="1"/>
              <a:t>виступів</a:t>
            </a:r>
            <a:r>
              <a:rPr lang="ru-RU" dirty="0"/>
              <a:t>.</a:t>
            </a:r>
          </a:p>
          <a:p>
            <a:pPr algn="ctr"/>
            <a:r>
              <a:rPr lang="ru-RU" dirty="0" smtClean="0"/>
              <a:t>10 </a:t>
            </a:r>
            <a:r>
              <a:rPr lang="ru-RU" dirty="0"/>
              <a:t>листопада 2011 </a:t>
            </a:r>
            <a:r>
              <a:rPr lang="ru-RU" dirty="0" err="1"/>
              <a:t>Бумбокс</a:t>
            </a:r>
            <a:r>
              <a:rPr lang="ru-RU" dirty="0"/>
              <a:t> </a:t>
            </a:r>
            <a:r>
              <a:rPr lang="ru-RU" dirty="0" err="1"/>
              <a:t>презентував</a:t>
            </a:r>
            <a:r>
              <a:rPr lang="ru-RU" dirty="0"/>
              <a:t> </a:t>
            </a:r>
            <a:r>
              <a:rPr lang="ru-RU" dirty="0" err="1"/>
              <a:t>четвертий</a:t>
            </a:r>
            <a:r>
              <a:rPr lang="ru-RU" dirty="0"/>
              <a:t> </a:t>
            </a:r>
            <a:r>
              <a:rPr lang="ru-RU" dirty="0" err="1"/>
              <a:t>студійний</a:t>
            </a:r>
            <a:r>
              <a:rPr lang="ru-RU" dirty="0"/>
              <a:t> альбом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«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» В </a:t>
            </a:r>
            <a:r>
              <a:rPr lang="ru-RU" dirty="0" err="1"/>
              <a:t>Україні</a:t>
            </a:r>
            <a:r>
              <a:rPr lang="ru-RU" dirty="0"/>
              <a:t> диск </a:t>
            </a:r>
            <a:r>
              <a:rPr lang="ru-RU" dirty="0" err="1"/>
              <a:t>вийшов</a:t>
            </a:r>
            <a:r>
              <a:rPr lang="ru-RU" dirty="0"/>
              <a:t> на </a:t>
            </a:r>
            <a:r>
              <a:rPr lang="ru-RU" dirty="0" err="1"/>
              <a:t>лейблі</a:t>
            </a:r>
            <a:r>
              <a:rPr lang="ru-RU" dirty="0"/>
              <a:t> </a:t>
            </a:r>
            <a:r>
              <a:rPr lang="ru-RU" dirty="0" err="1"/>
              <a:t>Lavina</a:t>
            </a:r>
            <a:r>
              <a:rPr lang="ru-RU" dirty="0"/>
              <a:t> </a:t>
            </a:r>
            <a:r>
              <a:rPr lang="ru-RU" dirty="0" err="1"/>
              <a:t>Music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28767" y="260648"/>
            <a:ext cx="3797300" cy="5778500"/>
          </a:xfrm>
          <a:prstGeom prst="rect">
            <a:avLst/>
          </a:prstGeom>
        </p:spPr>
      </p:pic>
      <p:pic>
        <p:nvPicPr>
          <p:cNvPr id="5" name="Bumboks-Hotabych(vmusice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214282" y="5786454"/>
            <a:ext cx="661990" cy="66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9829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362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8244" y="0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>Л</a:t>
            </a:r>
            <a:r>
              <a:rPr lang="en-US" dirty="0" err="1"/>
              <a:t>i</a:t>
            </a:r>
            <a:r>
              <a:rPr lang="ru-RU" dirty="0"/>
              <a:t>том 2012 року до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Бумбокс</a:t>
            </a:r>
            <a:r>
              <a:rPr lang="ru-RU" dirty="0"/>
              <a:t> </a:t>
            </a:r>
            <a:r>
              <a:rPr lang="ru-RU" dirty="0" err="1"/>
              <a:t>звернулося</a:t>
            </a:r>
            <a:r>
              <a:rPr lang="ru-RU" dirty="0"/>
              <a:t> Перше </a:t>
            </a:r>
            <a:r>
              <a:rPr lang="ru-RU" dirty="0" err="1"/>
              <a:t>Музичне</a:t>
            </a:r>
            <a:r>
              <a:rPr lang="ru-RU" dirty="0"/>
              <a:t> </a:t>
            </a:r>
            <a:r>
              <a:rPr lang="ru-RU" dirty="0" err="1"/>
              <a:t>Видавництво</a:t>
            </a:r>
            <a:r>
              <a:rPr lang="ru-RU" dirty="0"/>
              <a:t> з </a:t>
            </a:r>
            <a:r>
              <a:rPr lang="ru-RU" dirty="0" err="1"/>
              <a:t>пропозицією</a:t>
            </a:r>
            <a:r>
              <a:rPr lang="ru-RU" dirty="0"/>
              <a:t> </a:t>
            </a:r>
            <a:r>
              <a:rPr lang="ru-RU" dirty="0" err="1"/>
              <a:t>взяти</a:t>
            </a:r>
            <a:r>
              <a:rPr lang="ru-RU" dirty="0"/>
              <a:t> участь у </a:t>
            </a:r>
            <a:r>
              <a:rPr lang="ru-RU" dirty="0" err="1"/>
              <a:t>концерті-триб'юті</a:t>
            </a:r>
            <a:r>
              <a:rPr lang="ru-RU" dirty="0"/>
              <a:t> "</a:t>
            </a:r>
            <a:r>
              <a:rPr lang="ru-RU" dirty="0" err="1"/>
              <a:t>Міхея</a:t>
            </a:r>
            <a:r>
              <a:rPr lang="ru-RU" dirty="0"/>
              <a:t> и </a:t>
            </a:r>
            <a:r>
              <a:rPr lang="ru-RU" dirty="0" err="1"/>
              <a:t>Джуманджі</a:t>
            </a:r>
            <a:r>
              <a:rPr lang="ru-RU" dirty="0"/>
              <a:t>". </a:t>
            </a:r>
            <a:r>
              <a:rPr lang="ru-RU" dirty="0" err="1"/>
              <a:t>Бумбокс</a:t>
            </a:r>
            <a:r>
              <a:rPr lang="ru-RU" dirty="0"/>
              <a:t> </a:t>
            </a:r>
            <a:r>
              <a:rPr lang="ru-RU" dirty="0" err="1"/>
              <a:t>зробив</a:t>
            </a:r>
            <a:r>
              <a:rPr lang="ru-RU" dirty="0"/>
              <a:t> </a:t>
            </a:r>
            <a:r>
              <a:rPr lang="ru-RU" dirty="0" err="1"/>
              <a:t>кавер-версію</a:t>
            </a:r>
            <a:r>
              <a:rPr lang="ru-RU" dirty="0"/>
              <a:t> </a:t>
            </a:r>
            <a:r>
              <a:rPr lang="ru-RU" dirty="0" err="1"/>
              <a:t>пісні</a:t>
            </a:r>
            <a:r>
              <a:rPr lang="ru-RU" dirty="0"/>
              <a:t> </a:t>
            </a:r>
            <a:r>
              <a:rPr lang="ru-RU" dirty="0" err="1"/>
              <a:t>Міхея</a:t>
            </a:r>
            <a:r>
              <a:rPr lang="ru-RU" dirty="0"/>
              <a:t> — "Для тебя". В </a:t>
            </a:r>
            <a:r>
              <a:rPr lang="ru-RU" dirty="0" err="1"/>
              <a:t>серпні</a:t>
            </a:r>
            <a:r>
              <a:rPr lang="ru-RU" dirty="0"/>
              <a:t> </a:t>
            </a:r>
            <a:r>
              <a:rPr lang="ru-RU" dirty="0" err="1"/>
              <a:t>пісня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записана на </a:t>
            </a:r>
            <a:r>
              <a:rPr lang="ru-RU" dirty="0" err="1"/>
              <a:t>київській</a:t>
            </a:r>
            <a:r>
              <a:rPr lang="ru-RU" dirty="0"/>
              <a:t> </a:t>
            </a:r>
            <a:r>
              <a:rPr lang="ru-RU" dirty="0" err="1"/>
              <a:t>студії</a:t>
            </a:r>
            <a:r>
              <a:rPr lang="ru-RU" dirty="0"/>
              <a:t> "З ранку до </a:t>
            </a:r>
            <a:r>
              <a:rPr lang="ru-RU" dirty="0" err="1"/>
              <a:t>ноч</a:t>
            </a:r>
            <a:r>
              <a:rPr lang="en-US" dirty="0" err="1"/>
              <a:t>i</a:t>
            </a:r>
            <a:r>
              <a:rPr lang="en-US" dirty="0"/>
              <a:t>". </a:t>
            </a:r>
            <a:r>
              <a:rPr lang="ru-RU" dirty="0" err="1"/>
              <a:t>Крім</a:t>
            </a:r>
            <a:r>
              <a:rPr lang="ru-RU" dirty="0"/>
              <a:t> «ББ» участь в </a:t>
            </a:r>
            <a:r>
              <a:rPr lang="ru-RU" dirty="0" err="1"/>
              <a:t>записі</a:t>
            </a:r>
            <a:r>
              <a:rPr lang="ru-RU" dirty="0"/>
              <a:t> </a:t>
            </a:r>
            <a:r>
              <a:rPr lang="ru-RU" dirty="0" err="1"/>
              <a:t>композиції</a:t>
            </a:r>
            <a:r>
              <a:rPr lang="ru-RU" dirty="0"/>
              <a:t> взяли </a:t>
            </a:r>
            <a:r>
              <a:rPr lang="ru-RU" dirty="0" err="1"/>
              <a:t>Дмитро</a:t>
            </a:r>
            <a:r>
              <a:rPr lang="ru-RU" dirty="0"/>
              <a:t> </a:t>
            </a:r>
            <a:r>
              <a:rPr lang="ru-RU" dirty="0" err="1"/>
              <a:t>Шуров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en-US" dirty="0"/>
              <a:t>Piano</a:t>
            </a:r>
            <a:r>
              <a:rPr lang="ru-RU" dirty="0"/>
              <a:t>бой та Фагот і </a:t>
            </a:r>
            <a:r>
              <a:rPr lang="ru-RU" dirty="0" err="1"/>
              <a:t>Фоззі</a:t>
            </a:r>
            <a:r>
              <a:rPr lang="ru-RU" dirty="0"/>
              <a:t> з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ТНМКонго</a:t>
            </a:r>
            <a:r>
              <a:rPr lang="ru-RU" dirty="0"/>
              <a:t>. </a:t>
            </a:r>
            <a:r>
              <a:rPr lang="ru-RU" dirty="0" err="1"/>
              <a:t>Звукорежисером</a:t>
            </a:r>
            <a:r>
              <a:rPr lang="ru-RU" dirty="0"/>
              <a:t> </a:t>
            </a:r>
            <a:r>
              <a:rPr lang="ru-RU" dirty="0" err="1"/>
              <a:t>виступив</a:t>
            </a:r>
            <a:r>
              <a:rPr lang="ru-RU" dirty="0"/>
              <a:t> Максим </a:t>
            </a:r>
            <a:r>
              <a:rPr lang="ru-RU" dirty="0" err="1"/>
              <a:t>Топчій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ж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знятий</a:t>
            </a:r>
            <a:r>
              <a:rPr lang="ru-RU" dirty="0"/>
              <a:t> і </a:t>
            </a:r>
            <a:r>
              <a:rPr lang="ru-RU" dirty="0" err="1"/>
              <a:t>кліп</a:t>
            </a:r>
            <a:r>
              <a:rPr lang="ru-RU" dirty="0"/>
              <a:t>.</a:t>
            </a:r>
          </a:p>
          <a:p>
            <a:pPr algn="ctr"/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ru-RU" dirty="0" err="1"/>
              <a:t>березня</a:t>
            </a:r>
            <a:r>
              <a:rPr lang="ru-RU" dirty="0"/>
              <a:t> 2013 року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Бумбокс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з </a:t>
            </a:r>
            <a:r>
              <a:rPr lang="ru-RU" dirty="0" err="1"/>
              <a:t>Дмитром</a:t>
            </a:r>
            <a:r>
              <a:rPr lang="ru-RU" dirty="0"/>
              <a:t> </a:t>
            </a:r>
            <a:r>
              <a:rPr lang="ru-RU" dirty="0" err="1"/>
              <a:t>Шуровим</a:t>
            </a:r>
            <a:r>
              <a:rPr lang="ru-RU" dirty="0"/>
              <a:t> </a:t>
            </a:r>
            <a:r>
              <a:rPr lang="ru-RU" dirty="0" err="1"/>
              <a:t>відвідали</a:t>
            </a:r>
            <a:r>
              <a:rPr lang="ru-RU" dirty="0"/>
              <a:t> з концертами </a:t>
            </a:r>
            <a:r>
              <a:rPr lang="ru-RU" dirty="0" err="1"/>
              <a:t>Чехію</a:t>
            </a:r>
            <a:r>
              <a:rPr lang="ru-RU" dirty="0"/>
              <a:t> та </a:t>
            </a:r>
            <a:r>
              <a:rPr lang="ru-RU" dirty="0" err="1" smtClean="0"/>
              <a:t>Німеччину</a:t>
            </a:r>
            <a:r>
              <a:rPr lang="ru-RU" dirty="0" smtClean="0"/>
              <a:t>.</a:t>
            </a:r>
            <a:endParaRPr lang="ru-RU" dirty="0"/>
          </a:p>
          <a:p>
            <a:pPr algn="ctr"/>
            <a:r>
              <a:rPr lang="ru-RU" dirty="0" smtClean="0"/>
              <a:t>16 </a:t>
            </a:r>
            <a:r>
              <a:rPr lang="ru-RU" dirty="0" err="1"/>
              <a:t>травня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ж року </a:t>
            </a:r>
            <a:r>
              <a:rPr lang="ru-RU" dirty="0" err="1"/>
              <a:t>відбулася</a:t>
            </a:r>
            <a:r>
              <a:rPr lang="ru-RU" dirty="0"/>
              <a:t> </a:t>
            </a:r>
            <a:r>
              <a:rPr lang="ru-RU" dirty="0" err="1"/>
              <a:t>прем'єра</a:t>
            </a:r>
            <a:r>
              <a:rPr lang="ru-RU" dirty="0"/>
              <a:t> </a:t>
            </a:r>
            <a:r>
              <a:rPr lang="ru-RU" dirty="0" err="1"/>
              <a:t>кліпу</a:t>
            </a:r>
            <a:r>
              <a:rPr lang="ru-RU" dirty="0"/>
              <a:t> на </a:t>
            </a:r>
            <a:r>
              <a:rPr lang="ru-RU" dirty="0" err="1"/>
              <a:t>пісню</a:t>
            </a:r>
            <a:r>
              <a:rPr lang="ru-RU" dirty="0"/>
              <a:t> «</a:t>
            </a:r>
            <a:r>
              <a:rPr lang="en-US" dirty="0"/>
              <a:t>Nevertheless».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пісня</a:t>
            </a:r>
            <a:r>
              <a:rPr lang="ru-RU" dirty="0"/>
              <a:t> стала саундтреком до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стрічки</a:t>
            </a:r>
            <a:r>
              <a:rPr lang="ru-RU" dirty="0"/>
              <a:t> «</a:t>
            </a:r>
            <a:r>
              <a:rPr lang="ru-RU" dirty="0" err="1"/>
              <a:t>Істальгія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61160" y="-1"/>
            <a:ext cx="4262388" cy="50783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Bumboks-Skazhi_kak_mne_zhit(vmusice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42844" y="6215082"/>
            <a:ext cx="519114" cy="5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14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462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7160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26 </a:t>
            </a:r>
            <a:r>
              <a:rPr lang="ru-RU" dirty="0" err="1"/>
              <a:t>червня</a:t>
            </a:r>
            <a:r>
              <a:rPr lang="ru-RU" dirty="0"/>
              <a:t> 2013 року на </a:t>
            </a:r>
            <a:r>
              <a:rPr lang="ru-RU" dirty="0" err="1"/>
              <a:t>офіційному</a:t>
            </a:r>
            <a:r>
              <a:rPr lang="ru-RU" dirty="0"/>
              <a:t> </a:t>
            </a:r>
            <a:r>
              <a:rPr lang="ru-RU" dirty="0" err="1"/>
              <a:t>блозі</a:t>
            </a:r>
            <a:r>
              <a:rPr lang="ru-RU" dirty="0"/>
              <a:t> гурту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повідомлено</a:t>
            </a:r>
            <a:r>
              <a:rPr lang="ru-RU" dirty="0"/>
              <a:t> про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над </a:t>
            </a:r>
            <a:r>
              <a:rPr lang="ru-RU" dirty="0" err="1"/>
              <a:t>новим</a:t>
            </a:r>
            <a:r>
              <a:rPr lang="ru-RU" dirty="0"/>
              <a:t> альбомом - </a:t>
            </a:r>
            <a:r>
              <a:rPr lang="ru-RU" dirty="0" err="1"/>
              <a:t>називатися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буде «</a:t>
            </a:r>
            <a:r>
              <a:rPr lang="ru-RU" dirty="0" err="1"/>
              <a:t>Термiнал</a:t>
            </a:r>
            <a:r>
              <a:rPr lang="ru-RU" dirty="0"/>
              <a:t> Б». 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традиційні</a:t>
            </a:r>
            <a:r>
              <a:rPr lang="ru-RU" dirty="0"/>
              <a:t> для </a:t>
            </a:r>
            <a:r>
              <a:rPr lang="ru-RU" dirty="0" err="1"/>
              <a:t>Бумбоксу</a:t>
            </a:r>
            <a:r>
              <a:rPr lang="ru-RU" dirty="0"/>
              <a:t> 11 </a:t>
            </a:r>
            <a:r>
              <a:rPr lang="ru-RU" dirty="0" err="1"/>
              <a:t>треків</a:t>
            </a:r>
            <a:r>
              <a:rPr lang="ru-RU" dirty="0"/>
              <a:t>. </a:t>
            </a:r>
            <a:r>
              <a:rPr lang="ru-RU" dirty="0" err="1"/>
              <a:t>Пісні</a:t>
            </a:r>
            <a:r>
              <a:rPr lang="ru-RU" dirty="0"/>
              <a:t> «</a:t>
            </a:r>
            <a:r>
              <a:rPr lang="ru-RU" dirty="0" err="1"/>
              <a:t>Пiддубний</a:t>
            </a:r>
            <a:r>
              <a:rPr lang="ru-RU" dirty="0"/>
              <a:t> </a:t>
            </a:r>
            <a:r>
              <a:rPr lang="ru-RU" dirty="0" err="1"/>
              <a:t>Микола</a:t>
            </a:r>
            <a:r>
              <a:rPr lang="ru-RU" dirty="0"/>
              <a:t>» і «</a:t>
            </a:r>
            <a:r>
              <a:rPr lang="ru-RU" dirty="0" err="1"/>
              <a:t>Дитина</a:t>
            </a:r>
            <a:r>
              <a:rPr lang="ru-RU" dirty="0"/>
              <a:t>» </a:t>
            </a:r>
            <a:r>
              <a:rPr lang="ru-RU" dirty="0" err="1"/>
              <a:t>виходили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синглів</a:t>
            </a:r>
            <a:r>
              <a:rPr lang="ru-RU" dirty="0"/>
              <a:t>, </a:t>
            </a:r>
            <a:r>
              <a:rPr lang="ru-RU" dirty="0" err="1"/>
              <a:t>решта</a:t>
            </a:r>
            <a:r>
              <a:rPr lang="ru-RU" dirty="0"/>
              <a:t> абсолютно </a:t>
            </a:r>
            <a:r>
              <a:rPr lang="ru-RU" dirty="0" err="1"/>
              <a:t>нові</a:t>
            </a:r>
            <a:r>
              <a:rPr lang="ru-RU" dirty="0"/>
              <a:t>. </a:t>
            </a:r>
            <a:r>
              <a:rPr lang="ru-RU" dirty="0" err="1"/>
              <a:t>Пісні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та </a:t>
            </a:r>
            <a:r>
              <a:rPr lang="ru-RU" dirty="0" err="1"/>
              <a:t>російською</a:t>
            </a:r>
            <a:r>
              <a:rPr lang="ru-RU" dirty="0"/>
              <a:t> </a:t>
            </a:r>
            <a:r>
              <a:rPr lang="ru-RU" dirty="0" err="1"/>
              <a:t>мовами</a:t>
            </a:r>
            <a:r>
              <a:rPr lang="ru-RU" dirty="0"/>
              <a:t>, </a:t>
            </a:r>
            <a:r>
              <a:rPr lang="ru-RU" dirty="0" err="1"/>
              <a:t>записані</a:t>
            </a:r>
            <a:r>
              <a:rPr lang="ru-RU" dirty="0"/>
              <a:t> в </a:t>
            </a:r>
            <a:r>
              <a:rPr lang="ru-RU" dirty="0" err="1"/>
              <a:t>студії</a:t>
            </a:r>
            <a:r>
              <a:rPr lang="ru-RU" dirty="0"/>
              <a:t> "З ранку до </a:t>
            </a:r>
            <a:r>
              <a:rPr lang="ru-RU" dirty="0" err="1"/>
              <a:t>ночi</a:t>
            </a:r>
            <a:r>
              <a:rPr lang="ru-RU" dirty="0"/>
              <a:t>». Альбом </a:t>
            </a:r>
            <a:r>
              <a:rPr lang="ru-RU" dirty="0" err="1"/>
              <a:t>вийде</a:t>
            </a:r>
            <a:r>
              <a:rPr lang="ru-RU" dirty="0"/>
              <a:t> у </a:t>
            </a:r>
            <a:r>
              <a:rPr lang="ru-RU" dirty="0" err="1"/>
              <a:t>вересні</a:t>
            </a:r>
            <a:r>
              <a:rPr lang="ru-RU" dirty="0"/>
              <a:t>.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альбому, </a:t>
            </a:r>
            <a:r>
              <a:rPr lang="ru-RU" dirty="0" err="1"/>
              <a:t>Бумбокс</a:t>
            </a:r>
            <a:r>
              <a:rPr lang="ru-RU" dirty="0"/>
              <a:t> </a:t>
            </a:r>
            <a:r>
              <a:rPr lang="ru-RU" dirty="0" err="1"/>
              <a:t>відправляються</a:t>
            </a:r>
            <a:r>
              <a:rPr lang="ru-RU" dirty="0"/>
              <a:t> в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туру,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стартує</a:t>
            </a:r>
            <a:r>
              <a:rPr lang="ru-RU" dirty="0"/>
              <a:t> 26 </a:t>
            </a:r>
            <a:r>
              <a:rPr lang="ru-RU" dirty="0" err="1"/>
              <a:t>вересня</a:t>
            </a:r>
            <a:r>
              <a:rPr lang="ru-RU" dirty="0"/>
              <a:t> концертом у </a:t>
            </a:r>
            <a:r>
              <a:rPr lang="ru-RU" dirty="0" err="1"/>
              <a:t>Чернівцях</a:t>
            </a:r>
            <a:r>
              <a:rPr lang="ru-RU" dirty="0"/>
              <a:t>. </a:t>
            </a:r>
            <a:r>
              <a:rPr lang="ru-RU" dirty="0" smtClean="0"/>
              <a:t> </a:t>
            </a:r>
            <a:r>
              <a:rPr lang="ru-RU" dirty="0" err="1"/>
              <a:t>Також</a:t>
            </a:r>
            <a:r>
              <a:rPr lang="ru-RU" dirty="0"/>
              <a:t> в рамках туру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відвідає</a:t>
            </a:r>
            <a:r>
              <a:rPr lang="ru-RU" dirty="0"/>
              <a:t> 5 </a:t>
            </a:r>
            <a:r>
              <a:rPr lang="ru-RU" dirty="0" err="1"/>
              <a:t>міст</a:t>
            </a:r>
            <a:r>
              <a:rPr lang="ru-RU" dirty="0"/>
              <a:t> </a:t>
            </a:r>
            <a:r>
              <a:rPr lang="ru-RU" dirty="0" err="1"/>
              <a:t>Німеччини</a:t>
            </a:r>
            <a:r>
              <a:rPr lang="ru-RU" dirty="0" smtClean="0"/>
              <a:t>. </a:t>
            </a:r>
            <a:r>
              <a:rPr lang="ru-RU" dirty="0"/>
              <a:t>16 </a:t>
            </a:r>
            <a:r>
              <a:rPr lang="ru-RU" dirty="0" err="1"/>
              <a:t>вересня</a:t>
            </a:r>
            <a:r>
              <a:rPr lang="ru-RU" dirty="0"/>
              <a:t> 2013 року </a:t>
            </a:r>
            <a:r>
              <a:rPr lang="ru-RU" dirty="0" err="1"/>
              <a:t>новий</a:t>
            </a:r>
            <a:r>
              <a:rPr lang="ru-RU" dirty="0"/>
              <a:t> альбом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 smtClean="0"/>
              <a:t>викладений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прослуховування</a:t>
            </a:r>
            <a:r>
              <a:rPr lang="ru-RU" dirty="0"/>
              <a:t> в </a:t>
            </a:r>
            <a:r>
              <a:rPr lang="ru-RU" dirty="0" err="1"/>
              <a:t>інтернет-сервісі</a:t>
            </a:r>
            <a:r>
              <a:rPr lang="ru-RU" dirty="0"/>
              <a:t> </a:t>
            </a:r>
            <a:r>
              <a:rPr lang="ru-RU" dirty="0" err="1"/>
              <a:t>Яндекс.Музика</a:t>
            </a:r>
            <a:r>
              <a:rPr lang="ru-RU" dirty="0" smtClean="0"/>
              <a:t>, </a:t>
            </a:r>
            <a:r>
              <a:rPr lang="ru-RU" dirty="0"/>
              <a:t>а </a:t>
            </a:r>
            <a:r>
              <a:rPr lang="ru-RU" dirty="0" err="1"/>
              <a:t>наступного</a:t>
            </a:r>
            <a:r>
              <a:rPr lang="ru-RU" dirty="0"/>
              <a:t> дня альбом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з'явився</a:t>
            </a:r>
            <a:r>
              <a:rPr lang="ru-RU" dirty="0"/>
              <a:t> і в </a:t>
            </a:r>
            <a:r>
              <a:rPr lang="ru-RU" dirty="0" err="1" smtClean="0"/>
              <a:t>iTunes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260648"/>
            <a:ext cx="3693196" cy="5544616"/>
          </a:xfrm>
          <a:prstGeom prst="rect">
            <a:avLst/>
          </a:prstGeom>
        </p:spPr>
      </p:pic>
      <p:pic>
        <p:nvPicPr>
          <p:cNvPr id="4" name="Bumboks-Vona_nosila_kvti_u_voloss(vmusice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42844" y="6143644"/>
            <a:ext cx="519114" cy="5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708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429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4198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Склад</a:t>
            </a:r>
          </a:p>
          <a:p>
            <a:r>
              <a:rPr lang="ru-RU" dirty="0" err="1" smtClean="0"/>
              <a:t>Андрій</a:t>
            </a:r>
            <a:r>
              <a:rPr lang="ru-RU" dirty="0" smtClean="0"/>
              <a:t> </a:t>
            </a:r>
            <a:r>
              <a:rPr lang="ru-RU" dirty="0" err="1"/>
              <a:t>Хливнюк</a:t>
            </a:r>
            <a:r>
              <a:rPr lang="ru-RU" dirty="0"/>
              <a:t> — вокал, </a:t>
            </a:r>
            <a:r>
              <a:rPr lang="ru-RU" dirty="0" err="1"/>
              <a:t>тексти</a:t>
            </a:r>
            <a:endParaRPr lang="ru-RU" dirty="0"/>
          </a:p>
          <a:p>
            <a:r>
              <a:rPr lang="ru-RU" dirty="0" err="1"/>
              <a:t>Андрій</a:t>
            </a:r>
            <a:r>
              <a:rPr lang="ru-RU" dirty="0"/>
              <a:t> «Муха» </a:t>
            </a:r>
            <a:r>
              <a:rPr lang="ru-RU" dirty="0" err="1"/>
              <a:t>Самойло</a:t>
            </a:r>
            <a:r>
              <a:rPr lang="ru-RU" dirty="0"/>
              <a:t> — </a:t>
            </a:r>
            <a:r>
              <a:rPr lang="ru-RU" dirty="0" err="1"/>
              <a:t>гітара</a:t>
            </a:r>
            <a:endParaRPr lang="ru-RU" dirty="0"/>
          </a:p>
          <a:p>
            <a:r>
              <a:rPr lang="ru-RU" dirty="0"/>
              <a:t>Валентин «</a:t>
            </a:r>
            <a:r>
              <a:rPr lang="ru-RU" dirty="0" err="1"/>
              <a:t>Валік</a:t>
            </a:r>
            <a:r>
              <a:rPr lang="ru-RU" dirty="0"/>
              <a:t>» </a:t>
            </a:r>
            <a:r>
              <a:rPr lang="ru-RU" dirty="0" err="1"/>
              <a:t>Матіюк</a:t>
            </a:r>
            <a:r>
              <a:rPr lang="ru-RU" dirty="0"/>
              <a:t> — </a:t>
            </a:r>
            <a:r>
              <a:rPr lang="en-US" dirty="0"/>
              <a:t>DJ</a:t>
            </a:r>
          </a:p>
          <a:p>
            <a:r>
              <a:rPr lang="ru-RU" dirty="0"/>
              <a:t>Денис Левченко — бас-</a:t>
            </a:r>
            <a:r>
              <a:rPr lang="ru-RU" dirty="0" err="1"/>
              <a:t>гітара</a:t>
            </a:r>
            <a:endParaRPr lang="ru-RU" dirty="0"/>
          </a:p>
          <a:p>
            <a:r>
              <a:rPr lang="ru-RU" dirty="0" err="1"/>
              <a:t>Олександр</a:t>
            </a:r>
            <a:r>
              <a:rPr lang="ru-RU" dirty="0"/>
              <a:t> </a:t>
            </a:r>
            <a:r>
              <a:rPr lang="ru-RU" dirty="0" err="1"/>
              <a:t>Люлякін</a:t>
            </a:r>
            <a:r>
              <a:rPr lang="ru-RU" dirty="0"/>
              <a:t> — </a:t>
            </a:r>
            <a:r>
              <a:rPr lang="ru-RU" dirty="0" err="1"/>
              <a:t>ударні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804" r="27483"/>
          <a:stretch/>
        </p:blipFill>
        <p:spPr>
          <a:xfrm>
            <a:off x="3430635" y="116632"/>
            <a:ext cx="2683104" cy="31409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081" t="6599" b="18115"/>
          <a:stretch/>
        </p:blipFill>
        <p:spPr>
          <a:xfrm>
            <a:off x="6516216" y="306730"/>
            <a:ext cx="2323442" cy="320297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2207881"/>
            <a:ext cx="2626285" cy="262628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3639445"/>
            <a:ext cx="5770206" cy="310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895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532" y="2708920"/>
            <a:ext cx="8244408" cy="389319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108665" y="51767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i="1" dirty="0" err="1"/>
              <a:t>Студійні</a:t>
            </a:r>
            <a:r>
              <a:rPr lang="ru-RU" sz="2400" b="1" i="1" dirty="0"/>
              <a:t> </a:t>
            </a:r>
            <a:r>
              <a:rPr lang="ru-RU" sz="2400" b="1" i="1" dirty="0" err="1" smtClean="0"/>
              <a:t>альбоми</a:t>
            </a:r>
            <a:endParaRPr lang="ru-RU" sz="2400" b="1" i="1" dirty="0"/>
          </a:p>
          <a:p>
            <a:pPr algn="ctr"/>
            <a:r>
              <a:rPr lang="ru-RU" sz="2400" b="1" i="1" dirty="0" smtClean="0"/>
              <a:t>2005 </a:t>
            </a:r>
            <a:r>
              <a:rPr lang="ru-RU" sz="2400" b="1" i="1" dirty="0"/>
              <a:t>— </a:t>
            </a:r>
            <a:r>
              <a:rPr lang="ru-RU" sz="2400" b="1" i="1" dirty="0" err="1"/>
              <a:t>Меломанія</a:t>
            </a:r>
            <a:endParaRPr lang="ru-RU" sz="2400" b="1" i="1" dirty="0"/>
          </a:p>
          <a:p>
            <a:pPr algn="ctr"/>
            <a:r>
              <a:rPr lang="ru-RU" sz="2400" b="1" i="1" dirty="0"/>
              <a:t>2006 — </a:t>
            </a:r>
            <a:r>
              <a:rPr lang="en-US" sz="2400" b="1" i="1" dirty="0"/>
              <a:t>Family </a:t>
            </a:r>
            <a:r>
              <a:rPr lang="ru-RU" sz="2400" b="1" i="1" dirty="0" err="1"/>
              <a:t>Бізнес</a:t>
            </a:r>
            <a:endParaRPr lang="ru-RU" sz="2400" b="1" i="1" dirty="0"/>
          </a:p>
          <a:p>
            <a:pPr algn="ctr"/>
            <a:r>
              <a:rPr lang="ru-RU" sz="2400" b="1" i="1" dirty="0"/>
              <a:t>2008 — </a:t>
            </a:r>
            <a:r>
              <a:rPr lang="en-US" sz="2400" b="1" i="1" dirty="0"/>
              <a:t>III</a:t>
            </a:r>
          </a:p>
          <a:p>
            <a:pPr algn="ctr"/>
            <a:r>
              <a:rPr lang="en-US" sz="2400" b="1" i="1" dirty="0"/>
              <a:t>2010 — </a:t>
            </a:r>
            <a:r>
              <a:rPr lang="ru-RU" sz="2400" b="1" i="1" dirty="0"/>
              <a:t>Всё включено</a:t>
            </a:r>
          </a:p>
          <a:p>
            <a:pPr algn="ctr"/>
            <a:r>
              <a:rPr lang="ru-RU" sz="2400" b="1" i="1" dirty="0"/>
              <a:t>2011 — </a:t>
            </a:r>
            <a:r>
              <a:rPr lang="ru-RU" sz="2400" b="1" i="1" dirty="0" err="1"/>
              <a:t>Середній</a:t>
            </a:r>
            <a:r>
              <a:rPr lang="ru-RU" sz="2400" b="1" i="1" dirty="0"/>
              <a:t> </a:t>
            </a:r>
            <a:r>
              <a:rPr lang="ru-RU" sz="2400" b="1" i="1" dirty="0" err="1"/>
              <a:t>Вік</a:t>
            </a:r>
            <a:endParaRPr lang="ru-RU" sz="2400" b="1" i="1" dirty="0"/>
          </a:p>
          <a:p>
            <a:pPr algn="ctr"/>
            <a:r>
              <a:rPr lang="ru-RU" sz="2400" b="1" i="1" dirty="0"/>
              <a:t>2013 — </a:t>
            </a:r>
            <a:r>
              <a:rPr lang="ru-RU" sz="2400" b="1" i="1" dirty="0" err="1"/>
              <a:t>Термінал</a:t>
            </a:r>
            <a:r>
              <a:rPr lang="ru-RU" sz="2400" b="1" i="1" dirty="0"/>
              <a:t> </a:t>
            </a:r>
            <a:r>
              <a:rPr lang="ru-RU" sz="2400" b="1" i="1" dirty="0" smtClean="0"/>
              <a:t>Б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xmlns="" val="76788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</TotalTime>
  <Words>597</Words>
  <Application>Microsoft Office PowerPoint</Application>
  <PresentationFormat>Екран (4:3)</PresentationFormat>
  <Paragraphs>24</Paragraphs>
  <Slides>9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Углы</vt:lpstr>
      <vt:lpstr>Бумбокс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Бумбокс</dc:title>
  <dc:creator>admin</dc:creator>
  <cp:lastModifiedBy>Prime Auditor</cp:lastModifiedBy>
  <cp:revision>4</cp:revision>
  <dcterms:created xsi:type="dcterms:W3CDTF">2014-05-06T04:56:07Z</dcterms:created>
  <dcterms:modified xsi:type="dcterms:W3CDTF">2014-05-06T05:27:54Z</dcterms:modified>
</cp:coreProperties>
</file>