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AAF743-211F-4210-AF5A-A4ADEEBDB5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C130D3-D8E5-496D-9B57-55D628EE2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6691314" cy="2114552"/>
          </a:xfrm>
        </p:spPr>
        <p:txBody>
          <a:bodyPr/>
          <a:lstStyle/>
          <a:p>
            <a:r>
              <a:rPr lang="uk-UA" dirty="0" smtClean="0"/>
              <a:t>Живопис . </a:t>
            </a:r>
            <a:br>
              <a:rPr lang="uk-UA" dirty="0" smtClean="0"/>
            </a:br>
            <a:r>
              <a:rPr lang="uk-UA" dirty="0" smtClean="0"/>
              <a:t>Мистецтво гравюри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Підготували:Доля Вікторія та </a:t>
            </a:r>
            <a:r>
              <a:rPr lang="uk-UA" dirty="0" err="1" smtClean="0"/>
              <a:t>Труш</a:t>
            </a:r>
            <a:r>
              <a:rPr lang="uk-UA" dirty="0" smtClean="0"/>
              <a:t> Інна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Іконопис</a:t>
            </a:r>
            <a:endParaRPr lang="ru-RU" dirty="0"/>
          </a:p>
        </p:txBody>
      </p:sp>
      <p:pic>
        <p:nvPicPr>
          <p:cNvPr id="1026" name="Picture 2" descr="C:\Users\Пользователь\Desktop\худ культ\5dd061740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1971667" cy="268069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худ культ\1171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71612"/>
            <a:ext cx="2143140" cy="299623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худ культ\49587136_kiev_zlatoverhiy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3357586" cy="2100200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худ культ\ArticleImages_43841_Vyshhorodska_Bohorodycia_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000240"/>
            <a:ext cx="2857500" cy="3581400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худ культ\3836534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5594" y="4643446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Image-14-185x300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2433638" cy="3946525"/>
          </a:xfrm>
        </p:spPr>
      </p:pic>
      <p:pic>
        <p:nvPicPr>
          <p:cNvPr id="27" name="Содержимое 26" descr="бог.jpe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857884" y="142852"/>
            <a:ext cx="2944812" cy="4445000"/>
          </a:xfrm>
        </p:spPr>
      </p:pic>
      <p:sp>
        <p:nvSpPr>
          <p:cNvPr id="26" name="Прямоугольник 25"/>
          <p:cNvSpPr/>
          <p:nvPr/>
        </p:nvSpPr>
        <p:spPr>
          <a:xfrm>
            <a:off x="0" y="4286256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 Вседержитель</a:t>
            </a:r>
            <a:br>
              <a:rPr lang="ru-RU" dirty="0" smtClean="0"/>
            </a:br>
            <a:r>
              <a:rPr lang="ru-RU" dirty="0" smtClean="0"/>
              <a:t> Й. </a:t>
            </a:r>
            <a:r>
              <a:rPr lang="ru-RU" dirty="0" err="1" smtClean="0"/>
              <a:t>Кондзелевич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464344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Богоматір</a:t>
            </a:r>
            <a:r>
              <a:rPr lang="ru-RU" dirty="0" smtClean="0"/>
              <a:t> </a:t>
            </a:r>
            <a:r>
              <a:rPr lang="ru-RU" dirty="0" err="1" smtClean="0"/>
              <a:t>Одигитрія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Й. </a:t>
            </a:r>
            <a:r>
              <a:rPr lang="ru-RU" dirty="0" err="1" smtClean="0"/>
              <a:t>Кондзелевич</a:t>
            </a:r>
            <a:endParaRPr lang="ru-RU" dirty="0"/>
          </a:p>
        </p:txBody>
      </p:sp>
      <p:pic>
        <p:nvPicPr>
          <p:cNvPr id="2050" name="Picture 2" descr="C:\Users\Пользователь\Desktop\худ культ\_______20121013_1288323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857364"/>
            <a:ext cx="3000396" cy="400052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357422" y="107154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Ікона</a:t>
            </a:r>
            <a:r>
              <a:rPr lang="ru-RU" dirty="0" smtClean="0"/>
              <a:t> «Покрова </a:t>
            </a:r>
            <a:r>
              <a:rPr lang="ru-RU" dirty="0" err="1"/>
              <a:t>Б</a:t>
            </a:r>
            <a:r>
              <a:rPr lang="ru-RU" dirty="0" err="1" smtClean="0"/>
              <a:t>огородиці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Б.Хмельницького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0"/>
            <a:ext cx="7048520" cy="1219200"/>
          </a:xfrm>
        </p:spPr>
        <p:txBody>
          <a:bodyPr/>
          <a:lstStyle/>
          <a:p>
            <a:r>
              <a:rPr lang="uk-UA" dirty="0" smtClean="0"/>
              <a:t>Портретний живопис</a:t>
            </a:r>
            <a:endParaRPr lang="ru-RU" dirty="0"/>
          </a:p>
        </p:txBody>
      </p:sp>
      <p:pic>
        <p:nvPicPr>
          <p:cNvPr id="3074" name="Picture 2" descr="C:\Users\Пользователь\Desktop\худ культ\0_86c99_de2188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445492" cy="235745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худ культ\ioann_vasilyevich_grozn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2956345" cy="3657401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худ культ\Ivan_Mazep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54" y="3357562"/>
            <a:ext cx="250172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87040" y="500042"/>
            <a:ext cx="747690" cy="361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Содержимое 10" descr="виш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1643050"/>
            <a:ext cx="3481778" cy="4714908"/>
          </a:xfrm>
        </p:spPr>
      </p:pic>
      <p:pic>
        <p:nvPicPr>
          <p:cNvPr id="8" name="Содержимое 7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1643050"/>
            <a:ext cx="3357586" cy="4885920"/>
          </a:xfrm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Портрет полковника С .</a:t>
            </a:r>
            <a:r>
              <a:rPr lang="ru-RU" sz="2800" dirty="0" err="1" smtClean="0"/>
              <a:t>Сулими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773652"/>
            <a:ext cx="396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ортрет </a:t>
            </a:r>
            <a:r>
              <a:rPr lang="ru-RU" sz="2800" dirty="0" err="1" smtClean="0"/>
              <a:t>В.Вишневецької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500594" cy="933472"/>
          </a:xfrm>
        </p:spPr>
        <p:txBody>
          <a:bodyPr>
            <a:normAutofit/>
          </a:bodyPr>
          <a:lstStyle/>
          <a:p>
            <a:r>
              <a:rPr lang="uk-UA" dirty="0" smtClean="0"/>
              <a:t>Народна картина</a:t>
            </a:r>
            <a:endParaRPr lang="ru-RU" dirty="0"/>
          </a:p>
        </p:txBody>
      </p:sp>
      <p:pic>
        <p:nvPicPr>
          <p:cNvPr id="5122" name="Picture 2" descr="C:\Users\Пользователь\Desktop\худ культ\ка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821831" cy="4071966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худ культ\кар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928934"/>
            <a:ext cx="47625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337188" cy="862034"/>
          </a:xfrm>
        </p:spPr>
        <p:txBody>
          <a:bodyPr/>
          <a:lstStyle/>
          <a:p>
            <a:r>
              <a:rPr lang="uk-UA" dirty="0" smtClean="0"/>
              <a:t>Козак Мамай</a:t>
            </a:r>
            <a:endParaRPr lang="ru-RU" dirty="0"/>
          </a:p>
        </p:txBody>
      </p:sp>
      <p:pic>
        <p:nvPicPr>
          <p:cNvPr id="8" name="Содержимое 7" descr="мама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517261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228600"/>
            <a:ext cx="6762768" cy="990600"/>
          </a:xfrm>
        </p:spPr>
        <p:txBody>
          <a:bodyPr/>
          <a:lstStyle/>
          <a:p>
            <a:r>
              <a:rPr lang="uk-UA" dirty="0" smtClean="0"/>
              <a:t>Мистецтво гравюри</a:t>
            </a:r>
            <a:endParaRPr lang="ru-RU" dirty="0"/>
          </a:p>
        </p:txBody>
      </p:sp>
      <p:pic>
        <p:nvPicPr>
          <p:cNvPr id="6146" name="Picture 2" descr="C:\Users\Пользователь\Desktop\худ культ\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3143272" cy="2442958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худ культ\г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571612"/>
            <a:ext cx="2751795" cy="3857652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худ культ\г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215" y="3143248"/>
            <a:ext cx="266035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72726" y="1214422"/>
            <a:ext cx="857288" cy="433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1" name="Picture 3" descr="C:\Users\Пользователь\Desktop\худ культ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87026"/>
            <a:ext cx="8262045" cy="49138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643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Л. </a:t>
            </a:r>
            <a:r>
              <a:rPr lang="ru-RU" sz="2800" dirty="0" err="1" smtClean="0"/>
              <a:t>Тарасевич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сторінка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Печерського</a:t>
            </a:r>
            <a:r>
              <a:rPr lang="ru-RU" sz="2800" dirty="0" smtClean="0"/>
              <a:t> Патерика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І. </a:t>
            </a:r>
            <a:r>
              <a:rPr lang="ru-RU" sz="2800" dirty="0" err="1" smtClean="0"/>
              <a:t>Мігура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Гравюра на честь </a:t>
            </a:r>
            <a:r>
              <a:rPr lang="ru-RU" sz="2800" dirty="0" err="1" smtClean="0"/>
              <a:t>гетьмана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І. </a:t>
            </a:r>
            <a:r>
              <a:rPr lang="ru-RU" sz="2800" dirty="0" err="1" smtClean="0"/>
              <a:t>Мазепи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368</TotalTime>
  <Words>42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Живопис .  Мистецтво гравюри</vt:lpstr>
      <vt:lpstr>                    Іконопис</vt:lpstr>
      <vt:lpstr>Слайд 3</vt:lpstr>
      <vt:lpstr>Портретний живопис</vt:lpstr>
      <vt:lpstr>Слайд 5</vt:lpstr>
      <vt:lpstr>Народна картина</vt:lpstr>
      <vt:lpstr>Козак Мамай</vt:lpstr>
      <vt:lpstr>Мистецтво гравюри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.  Мистецтво гравюри</dc:title>
  <dc:creator>Пользователь</dc:creator>
  <cp:lastModifiedBy>Пользователь</cp:lastModifiedBy>
  <cp:revision>37</cp:revision>
  <dcterms:created xsi:type="dcterms:W3CDTF">2013-04-12T10:29:36Z</dcterms:created>
  <dcterms:modified xsi:type="dcterms:W3CDTF">2013-04-12T16:54:19Z</dcterms:modified>
</cp:coreProperties>
</file>