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67" r:id="rId15"/>
    <p:sldId id="270" r:id="rId16"/>
    <p:sldId id="271" r:id="rId17"/>
    <p:sldId id="273" r:id="rId18"/>
    <p:sldId id="272" r:id="rId19"/>
    <p:sldId id="274" r:id="rId20"/>
    <p:sldId id="275" r:id="rId21"/>
    <p:sldId id="276" r:id="rId22"/>
    <p:sldId id="277" r:id="rId23"/>
    <p:sldId id="279" r:id="rId24"/>
    <p:sldId id="278" r:id="rId25"/>
    <p:sldId id="280" r:id="rId26"/>
    <p:sldId id="281" r:id="rId27"/>
    <p:sldId id="282" r:id="rId28"/>
    <p:sldId id="283"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B138A06-9382-47C3-9ABA-77FF3ABD26E2}" type="datetimeFigureOut">
              <a:rPr lang="ru-RU" smtClean="0"/>
              <a:pPr/>
              <a:t>21.12.2006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7328EC-24C5-42C4-9A07-4F8378EA1436}" type="slidenum">
              <a:rPr lang="ru-RU" smtClean="0"/>
              <a:pPr/>
              <a:t>‹#›</a:t>
            </a:fld>
            <a:endParaRPr lang="ru-RU"/>
          </a:p>
        </p:txBody>
      </p:sp>
    </p:spTree>
  </p:cSld>
  <p:clrMapOvr>
    <a:masterClrMapping/>
  </p:clrMapOvr>
  <p:transition>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B138A06-9382-47C3-9ABA-77FF3ABD26E2}" type="datetimeFigureOut">
              <a:rPr lang="ru-RU" smtClean="0"/>
              <a:pPr/>
              <a:t>21.12.2006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7328EC-24C5-42C4-9A07-4F8378EA1436}" type="slidenum">
              <a:rPr lang="ru-RU" smtClean="0"/>
              <a:pPr/>
              <a:t>‹#›</a:t>
            </a:fld>
            <a:endParaRPr lang="ru-RU"/>
          </a:p>
        </p:txBody>
      </p:sp>
    </p:spTree>
  </p:cSld>
  <p:clrMapOvr>
    <a:masterClrMapping/>
  </p:clrMapOvr>
  <p:transition>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B138A06-9382-47C3-9ABA-77FF3ABD26E2}" type="datetimeFigureOut">
              <a:rPr lang="ru-RU" smtClean="0"/>
              <a:pPr/>
              <a:t>21.12.2006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7328EC-24C5-42C4-9A07-4F8378EA1436}" type="slidenum">
              <a:rPr lang="ru-RU" smtClean="0"/>
              <a:pPr/>
              <a:t>‹#›</a:t>
            </a:fld>
            <a:endParaRPr lang="ru-RU"/>
          </a:p>
        </p:txBody>
      </p:sp>
    </p:spTree>
  </p:cSld>
  <p:clrMapOvr>
    <a:masterClrMapping/>
  </p:clrMapOvr>
  <p:transition>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B138A06-9382-47C3-9ABA-77FF3ABD26E2}" type="datetimeFigureOut">
              <a:rPr lang="ru-RU" smtClean="0"/>
              <a:pPr/>
              <a:t>21.12.2006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7328EC-24C5-42C4-9A07-4F8378EA1436}" type="slidenum">
              <a:rPr lang="ru-RU" smtClean="0"/>
              <a:pPr/>
              <a:t>‹#›</a:t>
            </a:fld>
            <a:endParaRPr lang="ru-RU"/>
          </a:p>
        </p:txBody>
      </p:sp>
    </p:spTree>
  </p:cSld>
  <p:clrMapOvr>
    <a:masterClrMapping/>
  </p:clrMapOvr>
  <p:transition>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B138A06-9382-47C3-9ABA-77FF3ABD26E2}" type="datetimeFigureOut">
              <a:rPr lang="ru-RU" smtClean="0"/>
              <a:pPr/>
              <a:t>21.12.2006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7328EC-24C5-42C4-9A07-4F8378EA1436}" type="slidenum">
              <a:rPr lang="ru-RU" smtClean="0"/>
              <a:pPr/>
              <a:t>‹#›</a:t>
            </a:fld>
            <a:endParaRPr lang="ru-RU"/>
          </a:p>
        </p:txBody>
      </p:sp>
    </p:spTree>
  </p:cSld>
  <p:clrMapOvr>
    <a:masterClrMapping/>
  </p:clrMapOvr>
  <p:transition>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B138A06-9382-47C3-9ABA-77FF3ABD26E2}" type="datetimeFigureOut">
              <a:rPr lang="ru-RU" smtClean="0"/>
              <a:pPr/>
              <a:t>21.12.2006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7328EC-24C5-42C4-9A07-4F8378EA1436}" type="slidenum">
              <a:rPr lang="ru-RU" smtClean="0"/>
              <a:pPr/>
              <a:t>‹#›</a:t>
            </a:fld>
            <a:endParaRPr lang="ru-RU"/>
          </a:p>
        </p:txBody>
      </p:sp>
    </p:spTree>
  </p:cSld>
  <p:clrMapOvr>
    <a:masterClrMapping/>
  </p:clrMapOvr>
  <p:transition>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B138A06-9382-47C3-9ABA-77FF3ABD26E2}" type="datetimeFigureOut">
              <a:rPr lang="ru-RU" smtClean="0"/>
              <a:pPr/>
              <a:t>21.12.2006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B7328EC-24C5-42C4-9A07-4F8378EA1436}" type="slidenum">
              <a:rPr lang="ru-RU" smtClean="0"/>
              <a:pPr/>
              <a:t>‹#›</a:t>
            </a:fld>
            <a:endParaRPr lang="ru-RU"/>
          </a:p>
        </p:txBody>
      </p:sp>
    </p:spTree>
  </p:cSld>
  <p:clrMapOvr>
    <a:masterClrMapping/>
  </p:clrMapOvr>
  <p:transition>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B138A06-9382-47C3-9ABA-77FF3ABD26E2}" type="datetimeFigureOut">
              <a:rPr lang="ru-RU" smtClean="0"/>
              <a:pPr/>
              <a:t>21.12.2006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B7328EC-24C5-42C4-9A07-4F8378EA1436}" type="slidenum">
              <a:rPr lang="ru-RU" smtClean="0"/>
              <a:pPr/>
              <a:t>‹#›</a:t>
            </a:fld>
            <a:endParaRPr lang="ru-RU"/>
          </a:p>
        </p:txBody>
      </p:sp>
    </p:spTree>
  </p:cSld>
  <p:clrMapOvr>
    <a:masterClrMapping/>
  </p:clrMapOvr>
  <p:transition>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B138A06-9382-47C3-9ABA-77FF3ABD26E2}" type="datetimeFigureOut">
              <a:rPr lang="ru-RU" smtClean="0"/>
              <a:pPr/>
              <a:t>21.12.2006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B7328EC-24C5-42C4-9A07-4F8378EA1436}" type="slidenum">
              <a:rPr lang="ru-RU" smtClean="0"/>
              <a:pPr/>
              <a:t>‹#›</a:t>
            </a:fld>
            <a:endParaRPr lang="ru-RU"/>
          </a:p>
        </p:txBody>
      </p:sp>
    </p:spTree>
  </p:cSld>
  <p:clrMapOvr>
    <a:masterClrMapping/>
  </p:clrMapOvr>
  <p:transition>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B138A06-9382-47C3-9ABA-77FF3ABD26E2}" type="datetimeFigureOut">
              <a:rPr lang="ru-RU" smtClean="0"/>
              <a:pPr/>
              <a:t>21.12.2006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7328EC-24C5-42C4-9A07-4F8378EA1436}" type="slidenum">
              <a:rPr lang="ru-RU" smtClean="0"/>
              <a:pPr/>
              <a:t>‹#›</a:t>
            </a:fld>
            <a:endParaRPr lang="ru-RU"/>
          </a:p>
        </p:txBody>
      </p:sp>
    </p:spTree>
  </p:cSld>
  <p:clrMapOvr>
    <a:masterClrMapping/>
  </p:clrMapOvr>
  <p:transition>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B138A06-9382-47C3-9ABA-77FF3ABD26E2}" type="datetimeFigureOut">
              <a:rPr lang="ru-RU" smtClean="0"/>
              <a:pPr/>
              <a:t>21.12.2006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7328EC-24C5-42C4-9A07-4F8378EA1436}" type="slidenum">
              <a:rPr lang="ru-RU" smtClean="0"/>
              <a:pPr/>
              <a:t>‹#›</a:t>
            </a:fld>
            <a:endParaRPr lang="ru-RU"/>
          </a:p>
        </p:txBody>
      </p:sp>
    </p:spTree>
  </p:cSld>
  <p:clrMapOvr>
    <a:masterClrMapping/>
  </p:clrMapOvr>
  <p:transition>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44000" b="-44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38A06-9382-47C3-9ABA-77FF3ABD26E2}" type="datetimeFigureOut">
              <a:rPr lang="ru-RU" smtClean="0"/>
              <a:pPr/>
              <a:t>21.12.2006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328EC-24C5-42C4-9A07-4F8378EA1436}"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pli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ideo" Target="file:///C:\Documents%20and%20Settings\&#1040;&#1076;&#1084;&#1080;&#1085;&#1080;&#1089;&#1090;&#1088;&#1072;&#1090;&#1086;&#1088;\&#1056;&#1072;&#1073;&#1086;&#1095;&#1080;&#1081;%20&#1089;&#1090;&#1086;&#1083;\&#1060;&#1083;&#1072;&#1075;%20&#1080;%20&#1043;&#1080;&#1084;&#1085;%20&#1045;&#1074;&#1088;&#1086;&#1087;&#1077;&#1081;&#1089;&#1082;&#1086;&#1075;&#1086;%20&#1057;&#1086;&#1102;&#1079;&#1072;.avi"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gart.org.ua:8080/img/news/p_05650.jpg"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1844824"/>
            <a:ext cx="7772400" cy="2475706"/>
          </a:xfrm>
        </p:spPr>
        <p:txBody>
          <a:bodyPr>
            <a:normAutofit fontScale="90000"/>
          </a:bodyPr>
          <a:lstStyle/>
          <a:p>
            <a:r>
              <a:rPr lang="en-US" dirty="0"/>
              <a:t/>
            </a:r>
            <a:br>
              <a:rPr lang="en-US" dirty="0"/>
            </a:br>
            <a:r>
              <a:rPr lang="en-US" sz="8000" i="1" u="sng" dirty="0">
                <a:solidFill>
                  <a:schemeClr val="accent2">
                    <a:lumMod val="50000"/>
                  </a:schemeClr>
                </a:solidFill>
                <a:latin typeface="Arial Black" pitchFamily="34" charset="0"/>
              </a:rPr>
              <a:t>Organization of the world</a:t>
            </a:r>
            <a:br>
              <a:rPr lang="en-US" sz="8000" i="1" u="sng" dirty="0">
                <a:solidFill>
                  <a:schemeClr val="accent2">
                    <a:lumMod val="50000"/>
                  </a:schemeClr>
                </a:solidFill>
                <a:latin typeface="Arial Black" pitchFamily="34" charset="0"/>
              </a:rPr>
            </a:br>
            <a:endParaRPr lang="ru-RU" sz="8000" i="1" u="sng" dirty="0">
              <a:solidFill>
                <a:schemeClr val="accent2">
                  <a:lumMod val="50000"/>
                </a:schemeClr>
              </a:solidFill>
              <a:latin typeface="Arial Black" pitchFamily="34" charset="0"/>
            </a:endParaRPr>
          </a:p>
        </p:txBody>
      </p:sp>
      <p:sp>
        <p:nvSpPr>
          <p:cNvPr id="3" name="Подзаголовок 2"/>
          <p:cNvSpPr>
            <a:spLocks noGrp="1"/>
          </p:cNvSpPr>
          <p:nvPr>
            <p:ph type="subTitle" idx="1"/>
          </p:nvPr>
        </p:nvSpPr>
        <p:spPr>
          <a:xfrm>
            <a:off x="1259632" y="4797152"/>
            <a:ext cx="6400800" cy="1752600"/>
          </a:xfrm>
        </p:spPr>
        <p:txBody>
          <a:bodyPr/>
          <a:lstStyle/>
          <a:p>
            <a:endParaRPr lang="ru-RU" dirty="0"/>
          </a:p>
        </p:txBody>
      </p:sp>
    </p:spTree>
  </p:cSld>
  <p:clrMapOvr>
    <a:masterClrMapping/>
  </p:clrMapOvr>
  <p:transition>
    <p:spli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donbass.ua/multimedia/images/news/original/2011/02/24/rasmussen.jpg"/>
          <p:cNvPicPr>
            <a:picLocks noChangeAspect="1" noChangeArrowheads="1"/>
          </p:cNvPicPr>
          <p:nvPr/>
        </p:nvPicPr>
        <p:blipFill>
          <a:blip r:embed="rId2" cstate="print"/>
          <a:srcRect/>
          <a:stretch>
            <a:fillRect/>
          </a:stretch>
        </p:blipFill>
        <p:spPr bwMode="auto">
          <a:xfrm>
            <a:off x="1547664" y="260648"/>
            <a:ext cx="5856651" cy="4392488"/>
          </a:xfrm>
          <a:prstGeom prst="rect">
            <a:avLst/>
          </a:prstGeom>
          <a:ln w="228600" cap="sq" cmpd="thickThin">
            <a:solidFill>
              <a:srgbClr val="000000"/>
            </a:solidFill>
            <a:prstDash val="solid"/>
            <a:miter lim="800000"/>
          </a:ln>
          <a:effectLst>
            <a:innerShdw blurRad="76200">
              <a:srgbClr val="000000"/>
            </a:innerShdw>
          </a:effectLst>
        </p:spPr>
      </p:pic>
      <p:sp>
        <p:nvSpPr>
          <p:cNvPr id="3" name="Прямоугольник 2"/>
          <p:cNvSpPr/>
          <p:nvPr/>
        </p:nvSpPr>
        <p:spPr>
          <a:xfrm>
            <a:off x="1763688" y="5157192"/>
            <a:ext cx="5832648" cy="830997"/>
          </a:xfrm>
          <a:prstGeom prst="rect">
            <a:avLst/>
          </a:prstGeom>
        </p:spPr>
        <p:txBody>
          <a:bodyPr wrap="square">
            <a:spAutoFit/>
          </a:bodyPr>
          <a:lstStyle/>
          <a:p>
            <a:r>
              <a:rPr lang="en-US" sz="4800" b="1" u="sng" dirty="0">
                <a:solidFill>
                  <a:schemeClr val="accent2">
                    <a:lumMod val="50000"/>
                  </a:schemeClr>
                </a:solidFill>
                <a:latin typeface="Monotype Corsiva" pitchFamily="66" charset="0"/>
              </a:rPr>
              <a:t>Anders </a:t>
            </a:r>
            <a:r>
              <a:rPr lang="en-US" sz="4800" b="1" u="sng" dirty="0" err="1">
                <a:solidFill>
                  <a:schemeClr val="accent2">
                    <a:lumMod val="50000"/>
                  </a:schemeClr>
                </a:solidFill>
                <a:latin typeface="Monotype Corsiva" pitchFamily="66" charset="0"/>
              </a:rPr>
              <a:t>Fogh</a:t>
            </a:r>
            <a:r>
              <a:rPr lang="en-US" sz="4800" b="1" u="sng" dirty="0">
                <a:solidFill>
                  <a:schemeClr val="accent2">
                    <a:lumMod val="50000"/>
                  </a:schemeClr>
                </a:solidFill>
                <a:latin typeface="Monotype Corsiva" pitchFamily="66" charset="0"/>
              </a:rPr>
              <a:t> Rasmussen</a:t>
            </a:r>
            <a:endParaRPr lang="ru-RU" sz="4800" b="1" u="sng" dirty="0">
              <a:solidFill>
                <a:schemeClr val="accent2">
                  <a:lumMod val="50000"/>
                </a:schemeClr>
              </a:solidFill>
              <a:latin typeface="Monotype Corsiva" pitchFamily="66" charset="0"/>
            </a:endParaRPr>
          </a:p>
        </p:txBody>
      </p:sp>
    </p:spTree>
  </p:cSld>
  <p:clrMapOvr>
    <a:masterClrMapping/>
  </p:clrMapOvr>
  <p:transition>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692696"/>
            <a:ext cx="7772400" cy="1470025"/>
          </a:xfrm>
        </p:spPr>
        <p:txBody>
          <a:bodyPr>
            <a:normAutofit/>
          </a:bodyPr>
          <a:lstStyle/>
          <a:p>
            <a:r>
              <a:rPr lang="ru-RU" b="1" u="sng" dirty="0">
                <a:solidFill>
                  <a:schemeClr val="accent2">
                    <a:lumMod val="50000"/>
                  </a:schemeClr>
                </a:solidFill>
                <a:latin typeface="Arial Black" pitchFamily="34" charset="0"/>
              </a:rPr>
              <a:t>EU </a:t>
            </a:r>
            <a:r>
              <a:rPr lang="en-US" b="1" u="sng" dirty="0" smtClean="0">
                <a:solidFill>
                  <a:schemeClr val="accent2">
                    <a:lumMod val="50000"/>
                  </a:schemeClr>
                </a:solidFill>
                <a:latin typeface="Arial Black" pitchFamily="34" charset="0"/>
              </a:rPr>
              <a:t/>
            </a:r>
            <a:br>
              <a:rPr lang="en-US" b="1" u="sng" dirty="0" smtClean="0">
                <a:solidFill>
                  <a:schemeClr val="accent2">
                    <a:lumMod val="50000"/>
                  </a:schemeClr>
                </a:solidFill>
                <a:latin typeface="Arial Black" pitchFamily="34" charset="0"/>
              </a:rPr>
            </a:br>
            <a:r>
              <a:rPr lang="ru-RU" b="1" u="sng" dirty="0" smtClean="0">
                <a:solidFill>
                  <a:schemeClr val="accent2">
                    <a:lumMod val="50000"/>
                  </a:schemeClr>
                </a:solidFill>
                <a:latin typeface="Arial Black" pitchFamily="34" charset="0"/>
              </a:rPr>
              <a:t> (</a:t>
            </a:r>
            <a:r>
              <a:rPr lang="ru-RU" b="1" u="sng" dirty="0">
                <a:solidFill>
                  <a:schemeClr val="accent2">
                    <a:lumMod val="50000"/>
                  </a:schemeClr>
                </a:solidFill>
                <a:latin typeface="Arial Black" pitchFamily="34" charset="0"/>
              </a:rPr>
              <a:t> </a:t>
            </a:r>
            <a:r>
              <a:rPr lang="ru-RU" b="1" i="1" u="sng" dirty="0" err="1">
                <a:solidFill>
                  <a:schemeClr val="accent2">
                    <a:lumMod val="50000"/>
                  </a:schemeClr>
                </a:solidFill>
                <a:latin typeface="Arial Black" pitchFamily="34" charset="0"/>
              </a:rPr>
              <a:t>European</a:t>
            </a:r>
            <a:r>
              <a:rPr lang="ru-RU" b="1" i="1" u="sng" dirty="0">
                <a:solidFill>
                  <a:schemeClr val="accent2">
                    <a:lumMod val="50000"/>
                  </a:schemeClr>
                </a:solidFill>
                <a:latin typeface="Arial Black" pitchFamily="34" charset="0"/>
              </a:rPr>
              <a:t> </a:t>
            </a:r>
            <a:r>
              <a:rPr lang="ru-RU" b="1" i="1" u="sng" dirty="0" err="1" smtClean="0">
                <a:solidFill>
                  <a:schemeClr val="accent2">
                    <a:lumMod val="50000"/>
                  </a:schemeClr>
                </a:solidFill>
                <a:latin typeface="Arial Black" pitchFamily="34" charset="0"/>
              </a:rPr>
              <a:t>Union</a:t>
            </a:r>
            <a:r>
              <a:rPr lang="en-US" b="1" i="1" u="sng" dirty="0" smtClean="0">
                <a:solidFill>
                  <a:schemeClr val="accent2">
                    <a:lumMod val="50000"/>
                  </a:schemeClr>
                </a:solidFill>
                <a:latin typeface="Arial Black" pitchFamily="34" charset="0"/>
              </a:rPr>
              <a:t>)</a:t>
            </a:r>
            <a:endParaRPr lang="ru-RU" b="1" u="sng" dirty="0">
              <a:solidFill>
                <a:schemeClr val="accent2">
                  <a:lumMod val="50000"/>
                </a:schemeClr>
              </a:solidFill>
              <a:latin typeface="Arial Black" pitchFamily="34" charset="0"/>
            </a:endParaRPr>
          </a:p>
        </p:txBody>
      </p:sp>
      <p:sp>
        <p:nvSpPr>
          <p:cNvPr id="3" name="Подзаголовок 2"/>
          <p:cNvSpPr>
            <a:spLocks noGrp="1"/>
          </p:cNvSpPr>
          <p:nvPr>
            <p:ph type="subTitle" idx="1"/>
          </p:nvPr>
        </p:nvSpPr>
        <p:spPr>
          <a:xfrm flipV="1">
            <a:off x="1115616" y="6403504"/>
            <a:ext cx="6400800" cy="454496"/>
          </a:xfrm>
        </p:spPr>
        <p:txBody>
          <a:bodyPr>
            <a:normAutofit fontScale="85000" lnSpcReduction="20000"/>
          </a:bodyPr>
          <a:lstStyle/>
          <a:p>
            <a:endParaRPr lang="ru-RU" dirty="0"/>
          </a:p>
        </p:txBody>
      </p:sp>
      <p:pic>
        <p:nvPicPr>
          <p:cNvPr id="23554" name="Picture 2" descr="File:Flag of Europe.svg"/>
          <p:cNvPicPr>
            <a:picLocks noChangeAspect="1" noChangeArrowheads="1"/>
          </p:cNvPicPr>
          <p:nvPr/>
        </p:nvPicPr>
        <p:blipFill>
          <a:blip r:embed="rId2" cstate="print"/>
          <a:srcRect/>
          <a:stretch>
            <a:fillRect/>
          </a:stretch>
        </p:blipFill>
        <p:spPr bwMode="auto">
          <a:xfrm>
            <a:off x="1835696" y="2780928"/>
            <a:ext cx="5496545" cy="366207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spli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Флаг и Гимн Европейского Союза.avi">
            <a:hlinkClick r:id="" action="ppaction://media"/>
          </p:cNvPr>
          <p:cNvPicPr>
            <a:picLocks noGrp="1" noRot="1" noChangeAspect="1"/>
          </p:cNvPicPr>
          <p:nvPr>
            <p:ph idx="1"/>
            <a:videoFile r:link="rId1"/>
          </p:nvPr>
        </p:nvPicPr>
        <p:blipFill>
          <a:blip r:embed="rId3" cstate="print"/>
          <a:stretch>
            <a:fillRect/>
          </a:stretch>
        </p:blipFill>
        <p:spPr>
          <a:xfrm>
            <a:off x="0" y="0"/>
            <a:ext cx="9144000" cy="7461448"/>
          </a:xfrm>
          <a:prstGeom prst="rect">
            <a:avLst/>
          </a:prstGeom>
        </p:spPr>
      </p:pic>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537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0"/>
            <a:ext cx="8229600" cy="274638"/>
          </a:xfrm>
        </p:spPr>
        <p:txBody>
          <a:bodyPr>
            <a:normAutofit fontScale="90000"/>
          </a:bodyPr>
          <a:lstStyle/>
          <a:p>
            <a:endParaRPr lang="ru-RU" dirty="0"/>
          </a:p>
        </p:txBody>
      </p:sp>
      <p:sp>
        <p:nvSpPr>
          <p:cNvPr id="3" name="Содержимое 2"/>
          <p:cNvSpPr>
            <a:spLocks noGrp="1"/>
          </p:cNvSpPr>
          <p:nvPr>
            <p:ph idx="1"/>
          </p:nvPr>
        </p:nvSpPr>
        <p:spPr>
          <a:xfrm>
            <a:off x="457200" y="548680"/>
            <a:ext cx="8229600" cy="6120680"/>
          </a:xfrm>
        </p:spPr>
        <p:txBody>
          <a:bodyPr>
            <a:normAutofit lnSpcReduction="10000"/>
          </a:bodyPr>
          <a:lstStyle/>
          <a:p>
            <a:pPr algn="just">
              <a:buNone/>
            </a:pPr>
            <a:r>
              <a:rPr lang="en-US" b="1" dirty="0" smtClean="0"/>
              <a:t>     </a:t>
            </a:r>
            <a:r>
              <a:rPr lang="en-US" sz="2800" b="1" dirty="0" smtClean="0">
                <a:solidFill>
                  <a:schemeClr val="accent2">
                    <a:lumMod val="50000"/>
                  </a:schemeClr>
                </a:solidFill>
                <a:latin typeface="Monotype Corsiva" pitchFamily="66" charset="0"/>
              </a:rPr>
              <a:t>The </a:t>
            </a:r>
            <a:r>
              <a:rPr lang="en-US" sz="2800" b="1" dirty="0">
                <a:solidFill>
                  <a:schemeClr val="accent2">
                    <a:lumMod val="50000"/>
                  </a:schemeClr>
                </a:solidFill>
                <a:latin typeface="Monotype Corsiva" pitchFamily="66" charset="0"/>
              </a:rPr>
              <a:t>European Union </a:t>
            </a:r>
            <a:r>
              <a:rPr lang="en-US" sz="2800" dirty="0">
                <a:solidFill>
                  <a:schemeClr val="accent2">
                    <a:lumMod val="50000"/>
                  </a:schemeClr>
                </a:solidFill>
                <a:latin typeface="Monotype Corsiva" pitchFamily="66" charset="0"/>
              </a:rPr>
              <a:t>is an economic and political Union of 28 European States, aimed at their regional integration. Legally this Union was enshrined by the Treaty of Maastricht, which entered into force on 1 November 1993, on the principles of the European communities. The EU combines five hundred million people.</a:t>
            </a:r>
            <a:r>
              <a:rPr lang="en-US" sz="2800" dirty="0" smtClean="0">
                <a:solidFill>
                  <a:schemeClr val="accent2">
                    <a:lumMod val="50000"/>
                  </a:schemeClr>
                </a:solidFill>
                <a:latin typeface="Monotype Corsiva" pitchFamily="66" charset="0"/>
              </a:rPr>
              <a:t/>
            </a:r>
            <a:br>
              <a:rPr lang="en-US" sz="2800" dirty="0" smtClean="0">
                <a:solidFill>
                  <a:schemeClr val="accent2">
                    <a:lumMod val="50000"/>
                  </a:schemeClr>
                </a:solidFill>
                <a:latin typeface="Monotype Corsiva" pitchFamily="66" charset="0"/>
              </a:rPr>
            </a:br>
            <a:r>
              <a:rPr lang="en-US" sz="2800" b="1" dirty="0">
                <a:solidFill>
                  <a:schemeClr val="accent2">
                    <a:lumMod val="50000"/>
                  </a:schemeClr>
                </a:solidFill>
                <a:latin typeface="Monotype Corsiva" pitchFamily="66" charset="0"/>
              </a:rPr>
              <a:t>The European Union </a:t>
            </a:r>
            <a:r>
              <a:rPr lang="en-US" sz="2800" dirty="0">
                <a:solidFill>
                  <a:schemeClr val="accent2">
                    <a:lumMod val="50000"/>
                  </a:schemeClr>
                </a:solidFill>
                <a:latin typeface="Monotype Corsiva" pitchFamily="66" charset="0"/>
              </a:rPr>
              <a:t>is a unique international education: it combines the features of international organizations and States, but not formally neither the one nor the other. </a:t>
            </a:r>
            <a:r>
              <a:rPr lang="en-US" sz="2800" dirty="0" smtClean="0">
                <a:solidFill>
                  <a:schemeClr val="accent2">
                    <a:lumMod val="50000"/>
                  </a:schemeClr>
                </a:solidFill>
                <a:latin typeface="Monotype Corsiva" pitchFamily="66" charset="0"/>
              </a:rPr>
              <a:t>The </a:t>
            </a:r>
            <a:r>
              <a:rPr lang="en-US" sz="2800" dirty="0">
                <a:solidFill>
                  <a:schemeClr val="accent2">
                    <a:lumMod val="50000"/>
                  </a:schemeClr>
                </a:solidFill>
                <a:latin typeface="Monotype Corsiva" pitchFamily="66" charset="0"/>
              </a:rPr>
              <a:t>Union is not a subject of international public law, however, has the authority to participate in the international relations and plays an important role.</a:t>
            </a:r>
            <a:r>
              <a:rPr lang="en-US" sz="2800" dirty="0" smtClean="0">
                <a:solidFill>
                  <a:schemeClr val="accent2">
                    <a:lumMod val="50000"/>
                  </a:schemeClr>
                </a:solidFill>
                <a:latin typeface="Monotype Corsiva" pitchFamily="66" charset="0"/>
              </a:rPr>
              <a:t/>
            </a:r>
            <a:br>
              <a:rPr lang="en-US" sz="2800" dirty="0" smtClean="0">
                <a:solidFill>
                  <a:schemeClr val="accent2">
                    <a:lumMod val="50000"/>
                  </a:schemeClr>
                </a:solidFill>
                <a:latin typeface="Monotype Corsiva" pitchFamily="66" charset="0"/>
              </a:rPr>
            </a:br>
            <a:r>
              <a:rPr lang="en-US" sz="2800" b="1" dirty="0">
                <a:solidFill>
                  <a:schemeClr val="accent2">
                    <a:lumMod val="50000"/>
                  </a:schemeClr>
                </a:solidFill>
                <a:latin typeface="Monotype Corsiva" pitchFamily="66" charset="0"/>
              </a:rPr>
              <a:t>The European Union</a:t>
            </a:r>
            <a:r>
              <a:rPr lang="en-US" sz="2800" dirty="0">
                <a:solidFill>
                  <a:schemeClr val="accent2">
                    <a:lumMod val="50000"/>
                  </a:schemeClr>
                </a:solidFill>
                <a:latin typeface="Monotype Corsiva" pitchFamily="66" charset="0"/>
              </a:rPr>
              <a:t> is the Association of the European States participating in the process of European integration.</a:t>
            </a:r>
            <a:endParaRPr lang="ru-RU" sz="2800" dirty="0">
              <a:solidFill>
                <a:schemeClr val="accent2">
                  <a:lumMod val="50000"/>
                </a:schemeClr>
              </a:solidFill>
              <a:latin typeface="Monotype Corsiva" pitchFamily="66" charset="0"/>
            </a:endParaRPr>
          </a:p>
        </p:txBody>
      </p:sp>
    </p:spTree>
  </p:cSld>
  <p:clrMapOvr>
    <a:masterClrMapping/>
  </p:clrMapOvr>
  <p:transition>
    <p:spli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188640"/>
            <a:ext cx="8229600" cy="85998"/>
          </a:xfrm>
        </p:spPr>
        <p:txBody>
          <a:bodyPr>
            <a:normAutofit fontScale="90000"/>
          </a:bodyPr>
          <a:lstStyle/>
          <a:p>
            <a:endParaRPr lang="ru-RU" dirty="0"/>
          </a:p>
        </p:txBody>
      </p:sp>
      <p:sp>
        <p:nvSpPr>
          <p:cNvPr id="3" name="Содержимое 2"/>
          <p:cNvSpPr>
            <a:spLocks noGrp="1"/>
          </p:cNvSpPr>
          <p:nvPr>
            <p:ph idx="1"/>
          </p:nvPr>
        </p:nvSpPr>
        <p:spPr>
          <a:xfrm>
            <a:off x="395536" y="1196752"/>
            <a:ext cx="8229600" cy="5361459"/>
          </a:xfrm>
        </p:spPr>
        <p:txBody>
          <a:bodyPr>
            <a:normAutofit fontScale="77500" lnSpcReduction="20000"/>
          </a:bodyPr>
          <a:lstStyle/>
          <a:p>
            <a:pPr>
              <a:buNone/>
            </a:pPr>
            <a:r>
              <a:rPr lang="en-US" dirty="0" smtClean="0"/>
              <a:t>     </a:t>
            </a:r>
            <a:r>
              <a:rPr lang="en-US" sz="3900" b="1" dirty="0" smtClean="0">
                <a:solidFill>
                  <a:schemeClr val="accent2">
                    <a:lumMod val="50000"/>
                  </a:schemeClr>
                </a:solidFill>
                <a:latin typeface="Monotype Corsiva" pitchFamily="66" charset="0"/>
              </a:rPr>
              <a:t>Political </a:t>
            </a:r>
            <a:r>
              <a:rPr lang="en-US" sz="3900" b="1" dirty="0" err="1" smtClean="0">
                <a:solidFill>
                  <a:schemeClr val="accent2">
                    <a:lumMod val="50000"/>
                  </a:schemeClr>
                </a:solidFill>
                <a:latin typeface="Monotype Corsiva" pitchFamily="66" charset="0"/>
              </a:rPr>
              <a:t>centres</a:t>
            </a:r>
            <a:r>
              <a:rPr lang="en-US" sz="3900" dirty="0" smtClean="0">
                <a:solidFill>
                  <a:schemeClr val="accent2">
                    <a:lumMod val="50000"/>
                  </a:schemeClr>
                </a:solidFill>
                <a:latin typeface="Monotype Corsiva" pitchFamily="66" charset="0"/>
              </a:rPr>
              <a:t> in </a:t>
            </a:r>
            <a:r>
              <a:rPr lang="en-US" sz="3900" dirty="0" err="1" smtClean="0">
                <a:solidFill>
                  <a:schemeClr val="accent2">
                    <a:lumMod val="50000"/>
                  </a:schemeClr>
                </a:solidFill>
                <a:latin typeface="Monotype Corsiva" pitchFamily="66" charset="0"/>
              </a:rPr>
              <a:t>Brussels,Luxembourg,Strasbourg</a:t>
            </a:r>
            <a:r>
              <a:rPr lang="en-US" sz="3900" dirty="0" smtClean="0">
                <a:solidFill>
                  <a:schemeClr val="accent2">
                    <a:lumMod val="50000"/>
                  </a:schemeClr>
                </a:solidFill>
                <a:latin typeface="Monotype Corsiva" pitchFamily="66" charset="0"/>
              </a:rPr>
              <a:t/>
            </a:r>
            <a:br>
              <a:rPr lang="en-US" sz="3900" dirty="0" smtClean="0">
                <a:solidFill>
                  <a:schemeClr val="accent2">
                    <a:lumMod val="50000"/>
                  </a:schemeClr>
                </a:solidFill>
                <a:latin typeface="Monotype Corsiva" pitchFamily="66" charset="0"/>
              </a:rPr>
            </a:br>
            <a:r>
              <a:rPr lang="en-US" sz="3900" b="1" dirty="0" smtClean="0">
                <a:solidFill>
                  <a:schemeClr val="accent2">
                    <a:lumMod val="50000"/>
                  </a:schemeClr>
                </a:solidFill>
                <a:latin typeface="Monotype Corsiva" pitchFamily="66" charset="0"/>
              </a:rPr>
              <a:t>Member States </a:t>
            </a:r>
            <a:r>
              <a:rPr lang="en-US" sz="3900" dirty="0" smtClean="0">
                <a:solidFill>
                  <a:schemeClr val="accent2">
                    <a:lumMod val="50000"/>
                  </a:schemeClr>
                </a:solidFill>
                <a:latin typeface="Monotype Corsiva" pitchFamily="66" charset="0"/>
              </a:rPr>
              <a:t>:28</a:t>
            </a:r>
            <a:br>
              <a:rPr lang="en-US" sz="3900" dirty="0" smtClean="0">
                <a:solidFill>
                  <a:schemeClr val="accent2">
                    <a:lumMod val="50000"/>
                  </a:schemeClr>
                </a:solidFill>
                <a:latin typeface="Monotype Corsiva" pitchFamily="66" charset="0"/>
              </a:rPr>
            </a:br>
            <a:r>
              <a:rPr lang="en-US" sz="3900" b="1" dirty="0" smtClean="0">
                <a:solidFill>
                  <a:schemeClr val="accent2">
                    <a:lumMod val="50000"/>
                  </a:schemeClr>
                </a:solidFill>
                <a:latin typeface="Monotype Corsiva" pitchFamily="66" charset="0"/>
              </a:rPr>
              <a:t>Official languages</a:t>
            </a:r>
            <a:r>
              <a:rPr lang="en-US" sz="3900" dirty="0" smtClean="0">
                <a:solidFill>
                  <a:schemeClr val="accent2">
                    <a:lumMod val="50000"/>
                  </a:schemeClr>
                </a:solidFill>
                <a:latin typeface="Monotype Corsiva" pitchFamily="66" charset="0"/>
              </a:rPr>
              <a:t>: 24(</a:t>
            </a:r>
            <a:br>
              <a:rPr lang="en-US" sz="3900" dirty="0" smtClean="0">
                <a:solidFill>
                  <a:schemeClr val="accent2">
                    <a:lumMod val="50000"/>
                  </a:schemeClr>
                </a:solidFill>
                <a:latin typeface="Monotype Corsiva" pitchFamily="66" charset="0"/>
              </a:rPr>
            </a:br>
            <a:r>
              <a:rPr lang="en-US" sz="3900" b="1" dirty="0" smtClean="0">
                <a:solidFill>
                  <a:schemeClr val="accent2">
                    <a:lumMod val="50000"/>
                  </a:schemeClr>
                </a:solidFill>
                <a:latin typeface="Monotype Corsiva" pitchFamily="66" charset="0"/>
              </a:rPr>
              <a:t>Guide</a:t>
            </a:r>
            <a:r>
              <a:rPr lang="en-US" sz="3900" dirty="0" smtClean="0">
                <a:solidFill>
                  <a:schemeClr val="accent2">
                    <a:lumMod val="50000"/>
                  </a:schemeClr>
                </a:solidFill>
                <a:latin typeface="Monotype Corsiva" pitchFamily="66" charset="0"/>
              </a:rPr>
              <a:t>:</a:t>
            </a:r>
            <a:br>
              <a:rPr lang="en-US" sz="3900" dirty="0" smtClean="0">
                <a:solidFill>
                  <a:schemeClr val="accent2">
                    <a:lumMod val="50000"/>
                  </a:schemeClr>
                </a:solidFill>
                <a:latin typeface="Monotype Corsiva" pitchFamily="66" charset="0"/>
              </a:rPr>
            </a:br>
            <a:r>
              <a:rPr lang="en-US" sz="3900" dirty="0" smtClean="0">
                <a:solidFill>
                  <a:schemeClr val="accent2">
                    <a:lumMod val="50000"/>
                  </a:schemeClr>
                </a:solidFill>
                <a:latin typeface="Monotype Corsiva" pitchFamily="66" charset="0"/>
              </a:rPr>
              <a:t>-European Council                    Herman Van, </a:t>
            </a:r>
            <a:r>
              <a:rPr lang="en-US" sz="3900" dirty="0" err="1" smtClean="0">
                <a:solidFill>
                  <a:schemeClr val="accent2">
                    <a:lumMod val="50000"/>
                  </a:schemeClr>
                </a:solidFill>
                <a:latin typeface="Monotype Corsiva" pitchFamily="66" charset="0"/>
              </a:rPr>
              <a:t>Rompuy</a:t>
            </a:r>
            <a:r>
              <a:rPr lang="en-US" sz="3900" dirty="0" smtClean="0">
                <a:solidFill>
                  <a:schemeClr val="accent2">
                    <a:lumMod val="50000"/>
                  </a:schemeClr>
                </a:solidFill>
                <a:latin typeface="Monotype Corsiva" pitchFamily="66" charset="0"/>
              </a:rPr>
              <a:t> </a:t>
            </a:r>
            <a:br>
              <a:rPr lang="en-US" sz="3900" dirty="0" smtClean="0">
                <a:solidFill>
                  <a:schemeClr val="accent2">
                    <a:lumMod val="50000"/>
                  </a:schemeClr>
                </a:solidFill>
                <a:latin typeface="Monotype Corsiva" pitchFamily="66" charset="0"/>
              </a:rPr>
            </a:br>
            <a:r>
              <a:rPr lang="en-US" sz="3900" dirty="0" smtClean="0">
                <a:solidFill>
                  <a:schemeClr val="accent2">
                    <a:lumMod val="50000"/>
                  </a:schemeClr>
                </a:solidFill>
                <a:latin typeface="Monotype Corsiva" pitchFamily="66" charset="0"/>
              </a:rPr>
              <a:t>- Commission                                         Jose Manuel </a:t>
            </a:r>
            <a:br>
              <a:rPr lang="en-US" sz="3900" dirty="0" smtClean="0">
                <a:solidFill>
                  <a:schemeClr val="accent2">
                    <a:lumMod val="50000"/>
                  </a:schemeClr>
                </a:solidFill>
                <a:latin typeface="Monotype Corsiva" pitchFamily="66" charset="0"/>
              </a:rPr>
            </a:br>
            <a:r>
              <a:rPr lang="en-US" sz="3900" dirty="0" smtClean="0">
                <a:solidFill>
                  <a:schemeClr val="accent2">
                    <a:lumMod val="50000"/>
                  </a:schemeClr>
                </a:solidFill>
                <a:latin typeface="Monotype Corsiva" pitchFamily="66" charset="0"/>
              </a:rPr>
              <a:t>- Parliament                                                    </a:t>
            </a:r>
            <a:r>
              <a:rPr lang="en-US" sz="3900" dirty="0" err="1" smtClean="0">
                <a:solidFill>
                  <a:schemeClr val="accent2">
                    <a:lumMod val="50000"/>
                  </a:schemeClr>
                </a:solidFill>
                <a:latin typeface="Monotype Corsiva" pitchFamily="66" charset="0"/>
              </a:rPr>
              <a:t>Barroso</a:t>
            </a:r>
            <a:r>
              <a:rPr lang="en-US" sz="3900" dirty="0" smtClean="0">
                <a:solidFill>
                  <a:schemeClr val="accent2">
                    <a:lumMod val="50000"/>
                  </a:schemeClr>
                </a:solidFill>
                <a:latin typeface="Monotype Corsiva" pitchFamily="66" charset="0"/>
              </a:rPr>
              <a:t> </a:t>
            </a:r>
            <a:br>
              <a:rPr lang="en-US" sz="3900" dirty="0" smtClean="0">
                <a:solidFill>
                  <a:schemeClr val="accent2">
                    <a:lumMod val="50000"/>
                  </a:schemeClr>
                </a:solidFill>
                <a:latin typeface="Monotype Corsiva" pitchFamily="66" charset="0"/>
              </a:rPr>
            </a:br>
            <a:r>
              <a:rPr lang="en-US" sz="3900" dirty="0" smtClean="0">
                <a:solidFill>
                  <a:schemeClr val="accent2">
                    <a:lumMod val="50000"/>
                  </a:schemeClr>
                </a:solidFill>
                <a:latin typeface="Monotype Corsiva" pitchFamily="66" charset="0"/>
              </a:rPr>
              <a:t>- The Council of Ministers                      Martin Schulz</a:t>
            </a:r>
            <a:br>
              <a:rPr lang="en-US" sz="3900" dirty="0" smtClean="0">
                <a:solidFill>
                  <a:schemeClr val="accent2">
                    <a:lumMod val="50000"/>
                  </a:schemeClr>
                </a:solidFill>
                <a:latin typeface="Monotype Corsiva" pitchFamily="66" charset="0"/>
              </a:rPr>
            </a:br>
            <a:r>
              <a:rPr lang="en-US" sz="3900" dirty="0" smtClean="0">
                <a:solidFill>
                  <a:schemeClr val="accent2">
                    <a:lumMod val="50000"/>
                  </a:schemeClr>
                </a:solidFill>
                <a:latin typeface="Monotype Corsiva" pitchFamily="66" charset="0"/>
              </a:rPr>
              <a:t>                                                                           (Greece) </a:t>
            </a:r>
            <a:br>
              <a:rPr lang="en-US" sz="3900" dirty="0" smtClean="0">
                <a:solidFill>
                  <a:schemeClr val="accent2">
                    <a:lumMod val="50000"/>
                  </a:schemeClr>
                </a:solidFill>
                <a:latin typeface="Monotype Corsiva" pitchFamily="66" charset="0"/>
              </a:rPr>
            </a:br>
            <a:r>
              <a:rPr lang="en-US" dirty="0" smtClean="0">
                <a:latin typeface="Monotype Corsiva" pitchFamily="66" charset="0"/>
              </a:rPr>
              <a:t/>
            </a:r>
            <a:br>
              <a:rPr lang="en-US" dirty="0" smtClean="0">
                <a:latin typeface="Monotype Corsiva" pitchFamily="66" charset="0"/>
              </a:rPr>
            </a:br>
            <a:r>
              <a:rPr lang="en-US" dirty="0" smtClean="0"/>
              <a:t/>
            </a:r>
            <a:br>
              <a:rPr lang="en-US" dirty="0" smtClean="0"/>
            </a:br>
            <a:r>
              <a:rPr lang="en-US" dirty="0" smtClean="0"/>
              <a:t/>
            </a:r>
            <a:br>
              <a:rPr lang="en-US" dirty="0" smtClean="0"/>
            </a:br>
            <a:endParaRPr lang="ru-RU" dirty="0"/>
          </a:p>
        </p:txBody>
      </p:sp>
    </p:spTree>
  </p:cSld>
  <p:clrMapOvr>
    <a:masterClrMapping/>
  </p:clrMapOvr>
  <p:transition>
    <p:spli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pic.1in.am/upimg/2012/06/30/arm134104918250.JPG"/>
          <p:cNvPicPr>
            <a:picLocks noChangeAspect="1" noChangeArrowheads="1"/>
          </p:cNvPicPr>
          <p:nvPr/>
        </p:nvPicPr>
        <p:blipFill>
          <a:blip r:embed="rId2" cstate="print"/>
          <a:srcRect/>
          <a:stretch>
            <a:fillRect/>
          </a:stretch>
        </p:blipFill>
        <p:spPr bwMode="auto">
          <a:xfrm>
            <a:off x="1403648" y="260648"/>
            <a:ext cx="6011382" cy="3960440"/>
          </a:xfrm>
          <a:prstGeom prst="rect">
            <a:avLst/>
          </a:prstGeom>
          <a:ln w="228600" cap="sq" cmpd="thickThin">
            <a:solidFill>
              <a:srgbClr val="000000"/>
            </a:solidFill>
            <a:prstDash val="solid"/>
            <a:miter lim="800000"/>
          </a:ln>
          <a:effectLst>
            <a:innerShdw blurRad="76200">
              <a:srgbClr val="000000"/>
            </a:innerShdw>
          </a:effectLst>
        </p:spPr>
      </p:pic>
      <p:sp>
        <p:nvSpPr>
          <p:cNvPr id="5" name="Прямоугольник 4"/>
          <p:cNvSpPr/>
          <p:nvPr/>
        </p:nvSpPr>
        <p:spPr>
          <a:xfrm>
            <a:off x="1547664" y="5013176"/>
            <a:ext cx="6336704" cy="1015663"/>
          </a:xfrm>
          <a:prstGeom prst="rect">
            <a:avLst/>
          </a:prstGeom>
        </p:spPr>
        <p:txBody>
          <a:bodyPr wrap="square">
            <a:spAutoFit/>
          </a:bodyPr>
          <a:lstStyle/>
          <a:p>
            <a:r>
              <a:rPr lang="en-US" sz="6000" b="1" u="sng" dirty="0">
                <a:solidFill>
                  <a:schemeClr val="accent2">
                    <a:lumMod val="50000"/>
                  </a:schemeClr>
                </a:solidFill>
                <a:latin typeface="Monotype Corsiva" pitchFamily="66" charset="0"/>
              </a:rPr>
              <a:t>Herman van </a:t>
            </a:r>
            <a:r>
              <a:rPr lang="en-US" sz="6000" b="1" u="sng" dirty="0" err="1">
                <a:solidFill>
                  <a:schemeClr val="accent2">
                    <a:lumMod val="50000"/>
                  </a:schemeClr>
                </a:solidFill>
                <a:latin typeface="Monotype Corsiva" pitchFamily="66" charset="0"/>
              </a:rPr>
              <a:t>Rompuy</a:t>
            </a:r>
            <a:endParaRPr lang="ru-RU" sz="6000" b="1" u="sng" dirty="0">
              <a:solidFill>
                <a:schemeClr val="accent2">
                  <a:lumMod val="50000"/>
                </a:schemeClr>
              </a:solidFill>
              <a:latin typeface="Monotype Corsiva" pitchFamily="66" charset="0"/>
            </a:endParaRPr>
          </a:p>
        </p:txBody>
      </p:sp>
    </p:spTree>
  </p:cSld>
  <p:clrMapOvr>
    <a:masterClrMapping/>
  </p:clrMapOvr>
  <p:transition>
    <p:spli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692696"/>
            <a:ext cx="7772400" cy="1470025"/>
          </a:xfrm>
        </p:spPr>
        <p:txBody>
          <a:bodyPr/>
          <a:lstStyle/>
          <a:p>
            <a:r>
              <a:rPr lang="en-US" i="1" u="sng" dirty="0">
                <a:solidFill>
                  <a:schemeClr val="accent2">
                    <a:lumMod val="50000"/>
                  </a:schemeClr>
                </a:solidFill>
                <a:latin typeface="Arial Black" pitchFamily="34" charset="0"/>
              </a:rPr>
              <a:t>Commonwealth of Nations</a:t>
            </a:r>
            <a:endParaRPr lang="ru-RU" u="sng" dirty="0">
              <a:solidFill>
                <a:schemeClr val="accent2">
                  <a:lumMod val="50000"/>
                </a:schemeClr>
              </a:solidFill>
              <a:latin typeface="Arial Black" pitchFamily="34" charset="0"/>
            </a:endParaRPr>
          </a:p>
        </p:txBody>
      </p:sp>
      <p:sp>
        <p:nvSpPr>
          <p:cNvPr id="3" name="Подзаголовок 2"/>
          <p:cNvSpPr>
            <a:spLocks noGrp="1"/>
          </p:cNvSpPr>
          <p:nvPr>
            <p:ph type="subTitle" idx="1"/>
          </p:nvPr>
        </p:nvSpPr>
        <p:spPr>
          <a:xfrm>
            <a:off x="1547664" y="6381328"/>
            <a:ext cx="6400800" cy="240432"/>
          </a:xfrm>
        </p:spPr>
        <p:txBody>
          <a:bodyPr>
            <a:normAutofit fontScale="32500" lnSpcReduction="20000"/>
          </a:bodyPr>
          <a:lstStyle/>
          <a:p>
            <a:endParaRPr lang="ru-RU" dirty="0"/>
          </a:p>
        </p:txBody>
      </p:sp>
      <p:pic>
        <p:nvPicPr>
          <p:cNvPr id="28674" name="Picture 2" descr="Файл:Flag of the Commonwealth of Nations.svg"/>
          <p:cNvPicPr>
            <a:picLocks noChangeAspect="1" noChangeArrowheads="1"/>
          </p:cNvPicPr>
          <p:nvPr/>
        </p:nvPicPr>
        <p:blipFill>
          <a:blip r:embed="rId2" cstate="print"/>
          <a:srcRect/>
          <a:stretch>
            <a:fillRect/>
          </a:stretch>
        </p:blipFill>
        <p:spPr bwMode="auto">
          <a:xfrm>
            <a:off x="683568" y="2708920"/>
            <a:ext cx="7620000" cy="3810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spli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28919"/>
            <a:ext cx="8229600" cy="45719"/>
          </a:xfrm>
        </p:spPr>
        <p:txBody>
          <a:bodyPr>
            <a:normAutofit fontScale="90000"/>
          </a:bodyPr>
          <a:lstStyle/>
          <a:p>
            <a:endParaRPr lang="ru-RU" dirty="0"/>
          </a:p>
        </p:txBody>
      </p:sp>
      <p:sp>
        <p:nvSpPr>
          <p:cNvPr id="3" name="Содержимое 2"/>
          <p:cNvSpPr>
            <a:spLocks noGrp="1"/>
          </p:cNvSpPr>
          <p:nvPr>
            <p:ph idx="1"/>
          </p:nvPr>
        </p:nvSpPr>
        <p:spPr>
          <a:xfrm>
            <a:off x="457200" y="692696"/>
            <a:ext cx="8229600" cy="5433467"/>
          </a:xfrm>
        </p:spPr>
        <p:txBody>
          <a:bodyPr>
            <a:normAutofit/>
          </a:bodyPr>
          <a:lstStyle/>
          <a:p>
            <a:pPr>
              <a:buNone/>
            </a:pPr>
            <a:r>
              <a:rPr lang="en-US" sz="4000" i="1" u="sng" dirty="0" smtClean="0">
                <a:solidFill>
                  <a:schemeClr val="accent2">
                    <a:lumMod val="50000"/>
                  </a:schemeClr>
                </a:solidFill>
                <a:latin typeface="Arial Black" pitchFamily="34" charset="0"/>
              </a:rPr>
              <a:t>Commonwealth of Nations</a:t>
            </a:r>
            <a:r>
              <a:rPr lang="en-US" sz="4000" dirty="0" smtClean="0">
                <a:solidFill>
                  <a:schemeClr val="accent2">
                    <a:lumMod val="50000"/>
                  </a:schemeClr>
                </a:solidFill>
                <a:latin typeface="Monotype Corsiva" pitchFamily="66" charset="0"/>
              </a:rPr>
              <a:t> </a:t>
            </a:r>
          </a:p>
          <a:p>
            <a:pPr>
              <a:buNone/>
            </a:pPr>
            <a:r>
              <a:rPr lang="en-US" sz="4000" dirty="0">
                <a:solidFill>
                  <a:schemeClr val="accent2">
                    <a:lumMod val="50000"/>
                  </a:schemeClr>
                </a:solidFill>
                <a:latin typeface="Monotype Corsiva" pitchFamily="66" charset="0"/>
              </a:rPr>
              <a:t> </a:t>
            </a:r>
            <a:r>
              <a:rPr lang="en-US" sz="4000" dirty="0" smtClean="0">
                <a:solidFill>
                  <a:schemeClr val="accent2">
                    <a:lumMod val="50000"/>
                  </a:schemeClr>
                </a:solidFill>
                <a:latin typeface="Monotype Corsiva" pitchFamily="66" charset="0"/>
              </a:rPr>
              <a:t>    is voluntary </a:t>
            </a:r>
            <a:r>
              <a:rPr lang="en-US" sz="4000" dirty="0">
                <a:solidFill>
                  <a:schemeClr val="accent2">
                    <a:lumMod val="50000"/>
                  </a:schemeClr>
                </a:solidFill>
                <a:latin typeface="Monotype Corsiva" pitchFamily="66" charset="0"/>
              </a:rPr>
              <a:t>intergovernmental organization of sovereign States, including the United Kingdom and almost all of its former dominions, colonies and protectorates. In addition, members of the Commonwealth are Mozambique and Rwanda.</a:t>
            </a:r>
            <a:endParaRPr lang="ru-RU" sz="4000" dirty="0">
              <a:solidFill>
                <a:schemeClr val="accent2">
                  <a:lumMod val="50000"/>
                </a:schemeClr>
              </a:solidFill>
              <a:latin typeface="Monotype Corsiva" pitchFamily="66" charset="0"/>
            </a:endParaRPr>
          </a:p>
        </p:txBody>
      </p:sp>
    </p:spTree>
  </p:cSld>
  <p:clrMapOvr>
    <a:masterClrMapping/>
  </p:clrMapOvr>
  <p:transition>
    <p:spli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28919"/>
            <a:ext cx="8229600" cy="45719"/>
          </a:xfrm>
        </p:spPr>
        <p:txBody>
          <a:bodyPr>
            <a:normAutofit fontScale="90000"/>
          </a:bodyPr>
          <a:lstStyle/>
          <a:p>
            <a:endParaRPr lang="ru-RU" dirty="0"/>
          </a:p>
        </p:txBody>
      </p:sp>
      <p:sp>
        <p:nvSpPr>
          <p:cNvPr id="3" name="Содержимое 2"/>
          <p:cNvSpPr>
            <a:spLocks noGrp="1"/>
          </p:cNvSpPr>
          <p:nvPr>
            <p:ph idx="1"/>
          </p:nvPr>
        </p:nvSpPr>
        <p:spPr>
          <a:xfrm>
            <a:off x="457200" y="620688"/>
            <a:ext cx="8229600" cy="6048672"/>
          </a:xfrm>
        </p:spPr>
        <p:txBody>
          <a:bodyPr>
            <a:normAutofit fontScale="92500" lnSpcReduction="10000"/>
          </a:bodyPr>
          <a:lstStyle/>
          <a:p>
            <a:pPr>
              <a:buNone/>
            </a:pPr>
            <a:r>
              <a:rPr lang="en-US" dirty="0" smtClean="0"/>
              <a:t>   </a:t>
            </a:r>
            <a:r>
              <a:rPr lang="en-US" sz="4000" dirty="0" smtClean="0">
                <a:solidFill>
                  <a:schemeClr val="accent2">
                    <a:lumMod val="50000"/>
                  </a:schemeClr>
                </a:solidFill>
                <a:latin typeface="Monotype Corsiva" pitchFamily="66" charset="0"/>
              </a:rPr>
              <a:t>The </a:t>
            </a:r>
            <a:r>
              <a:rPr lang="en-US" sz="4000" dirty="0">
                <a:solidFill>
                  <a:schemeClr val="accent2">
                    <a:lumMod val="50000"/>
                  </a:schemeClr>
                </a:solidFill>
                <a:latin typeface="Monotype Corsiva" pitchFamily="66" charset="0"/>
              </a:rPr>
              <a:t>Members Of The Commonwealth</a:t>
            </a:r>
            <a:br>
              <a:rPr lang="en-US" sz="4000" dirty="0">
                <a:solidFill>
                  <a:schemeClr val="accent2">
                    <a:lumMod val="50000"/>
                  </a:schemeClr>
                </a:solidFill>
                <a:latin typeface="Monotype Corsiva" pitchFamily="66" charset="0"/>
              </a:rPr>
            </a:br>
            <a:r>
              <a:rPr lang="en-US" sz="4000" b="1" dirty="0">
                <a:solidFill>
                  <a:schemeClr val="accent2">
                    <a:lumMod val="50000"/>
                  </a:schemeClr>
                </a:solidFill>
                <a:latin typeface="Monotype Corsiva" pitchFamily="66" charset="0"/>
              </a:rPr>
              <a:t>Membership</a:t>
            </a:r>
            <a:r>
              <a:rPr lang="en-US" sz="4000" dirty="0">
                <a:solidFill>
                  <a:schemeClr val="accent2">
                    <a:lumMod val="50000"/>
                  </a:schemeClr>
                </a:solidFill>
                <a:latin typeface="Monotype Corsiva" pitchFamily="66" charset="0"/>
              </a:rPr>
              <a:t>: </a:t>
            </a:r>
            <a:r>
              <a:rPr lang="en-US" sz="4000" dirty="0" smtClean="0">
                <a:solidFill>
                  <a:schemeClr val="accent2">
                    <a:lumMod val="50000"/>
                  </a:schemeClr>
                </a:solidFill>
                <a:latin typeface="Monotype Corsiva" pitchFamily="66" charset="0"/>
              </a:rPr>
              <a:t>53 </a:t>
            </a:r>
            <a:r>
              <a:rPr lang="en-US" sz="4000" dirty="0">
                <a:solidFill>
                  <a:schemeClr val="accent2">
                    <a:lumMod val="50000"/>
                  </a:schemeClr>
                </a:solidFill>
                <a:latin typeface="Monotype Corsiva" pitchFamily="66" charset="0"/>
              </a:rPr>
              <a:t>member state</a:t>
            </a:r>
            <a:br>
              <a:rPr lang="en-US" sz="4000" dirty="0">
                <a:solidFill>
                  <a:schemeClr val="accent2">
                    <a:lumMod val="50000"/>
                  </a:schemeClr>
                </a:solidFill>
                <a:latin typeface="Monotype Corsiva" pitchFamily="66" charset="0"/>
              </a:rPr>
            </a:br>
            <a:r>
              <a:rPr lang="en-US" sz="4000" dirty="0">
                <a:solidFill>
                  <a:schemeClr val="accent2">
                    <a:lumMod val="50000"/>
                  </a:schemeClr>
                </a:solidFill>
                <a:latin typeface="Monotype Corsiva" pitchFamily="66" charset="0"/>
              </a:rPr>
              <a:t>(membership Fiji suspended, 02.10.2013 Gambia left the organization)</a:t>
            </a:r>
            <a:br>
              <a:rPr lang="en-US" sz="4000" dirty="0">
                <a:solidFill>
                  <a:schemeClr val="accent2">
                    <a:lumMod val="50000"/>
                  </a:schemeClr>
                </a:solidFill>
                <a:latin typeface="Monotype Corsiva" pitchFamily="66" charset="0"/>
              </a:rPr>
            </a:br>
            <a:r>
              <a:rPr lang="en-US" sz="4000" b="1" dirty="0">
                <a:solidFill>
                  <a:schemeClr val="accent2">
                    <a:lumMod val="50000"/>
                  </a:schemeClr>
                </a:solidFill>
                <a:latin typeface="Monotype Corsiva" pitchFamily="66" charset="0"/>
              </a:rPr>
              <a:t>Headquarters</a:t>
            </a:r>
            <a:r>
              <a:rPr lang="en-US" sz="4000" dirty="0">
                <a:solidFill>
                  <a:schemeClr val="accent2">
                    <a:lumMod val="50000"/>
                  </a:schemeClr>
                </a:solidFill>
                <a:latin typeface="Monotype Corsiva" pitchFamily="66" charset="0"/>
              </a:rPr>
              <a:t>: </a:t>
            </a:r>
            <a:r>
              <a:rPr lang="en-US" sz="4000" dirty="0" smtClean="0">
                <a:solidFill>
                  <a:schemeClr val="accent2">
                    <a:lumMod val="50000"/>
                  </a:schemeClr>
                </a:solidFill>
                <a:latin typeface="Monotype Corsiva" pitchFamily="66" charset="0"/>
              </a:rPr>
              <a:t>Westminster</a:t>
            </a:r>
            <a:r>
              <a:rPr lang="en-US" sz="4000" dirty="0">
                <a:solidFill>
                  <a:schemeClr val="accent2">
                    <a:lumMod val="50000"/>
                  </a:schemeClr>
                </a:solidFill>
                <a:latin typeface="Monotype Corsiva" pitchFamily="66" charset="0"/>
              </a:rPr>
              <a:t>, London</a:t>
            </a:r>
            <a:br>
              <a:rPr lang="en-US" sz="4000" dirty="0">
                <a:solidFill>
                  <a:schemeClr val="accent2">
                    <a:lumMod val="50000"/>
                  </a:schemeClr>
                </a:solidFill>
                <a:latin typeface="Monotype Corsiva" pitchFamily="66" charset="0"/>
              </a:rPr>
            </a:br>
            <a:r>
              <a:rPr lang="en-US" sz="4000" b="1" dirty="0">
                <a:solidFill>
                  <a:schemeClr val="accent2">
                    <a:lumMod val="50000"/>
                  </a:schemeClr>
                </a:solidFill>
                <a:latin typeface="Monotype Corsiva" pitchFamily="66" charset="0"/>
              </a:rPr>
              <a:t>Official language</a:t>
            </a:r>
            <a:r>
              <a:rPr lang="en-US" sz="4000" dirty="0">
                <a:solidFill>
                  <a:schemeClr val="accent2">
                    <a:lumMod val="50000"/>
                  </a:schemeClr>
                </a:solidFill>
                <a:latin typeface="Monotype Corsiva" pitchFamily="66" charset="0"/>
              </a:rPr>
              <a:t>: </a:t>
            </a:r>
            <a:r>
              <a:rPr lang="en-US" sz="4000" dirty="0" smtClean="0">
                <a:solidFill>
                  <a:schemeClr val="accent2">
                    <a:lumMod val="50000"/>
                  </a:schemeClr>
                </a:solidFill>
                <a:latin typeface="Monotype Corsiva" pitchFamily="66" charset="0"/>
              </a:rPr>
              <a:t>English</a:t>
            </a:r>
            <a:r>
              <a:rPr lang="en-US" sz="4000" dirty="0">
                <a:solidFill>
                  <a:schemeClr val="accent2">
                    <a:lumMod val="50000"/>
                  </a:schemeClr>
                </a:solidFill>
                <a:latin typeface="Monotype Corsiva" pitchFamily="66" charset="0"/>
              </a:rPr>
              <a:t/>
            </a:r>
            <a:br>
              <a:rPr lang="en-US" sz="4000" dirty="0">
                <a:solidFill>
                  <a:schemeClr val="accent2">
                    <a:lumMod val="50000"/>
                  </a:schemeClr>
                </a:solidFill>
                <a:latin typeface="Monotype Corsiva" pitchFamily="66" charset="0"/>
              </a:rPr>
            </a:br>
            <a:r>
              <a:rPr lang="en-US" sz="4000" b="1" dirty="0">
                <a:solidFill>
                  <a:schemeClr val="accent2">
                    <a:lumMod val="50000"/>
                  </a:schemeClr>
                </a:solidFill>
                <a:latin typeface="Monotype Corsiva" pitchFamily="66" charset="0"/>
              </a:rPr>
              <a:t>The Head Of </a:t>
            </a:r>
            <a:r>
              <a:rPr lang="en-US" sz="4000" b="1" dirty="0" smtClean="0">
                <a:solidFill>
                  <a:schemeClr val="accent2">
                    <a:lumMod val="50000"/>
                  </a:schemeClr>
                </a:solidFill>
                <a:latin typeface="Monotype Corsiva" pitchFamily="66" charset="0"/>
              </a:rPr>
              <a:t> The </a:t>
            </a:r>
            <a:r>
              <a:rPr lang="en-US" sz="4000" b="1" dirty="0" err="1" smtClean="0">
                <a:solidFill>
                  <a:schemeClr val="accent2">
                    <a:lumMod val="50000"/>
                  </a:schemeClr>
                </a:solidFill>
                <a:latin typeface="Monotype Corsiva" pitchFamily="66" charset="0"/>
              </a:rPr>
              <a:t>Commonwealth</a:t>
            </a:r>
            <a:r>
              <a:rPr lang="en-US" sz="4000" dirty="0" err="1" smtClean="0">
                <a:solidFill>
                  <a:schemeClr val="accent2">
                    <a:lumMod val="50000"/>
                  </a:schemeClr>
                </a:solidFill>
                <a:latin typeface="Monotype Corsiva" pitchFamily="66" charset="0"/>
              </a:rPr>
              <a:t>:Elizabeth</a:t>
            </a:r>
            <a:r>
              <a:rPr lang="en-US" sz="4000" dirty="0" smtClean="0">
                <a:solidFill>
                  <a:schemeClr val="accent2">
                    <a:lumMod val="50000"/>
                  </a:schemeClr>
                </a:solidFill>
                <a:latin typeface="Monotype Corsiva" pitchFamily="66" charset="0"/>
              </a:rPr>
              <a:t> II</a:t>
            </a:r>
          </a:p>
          <a:p>
            <a:pPr>
              <a:buNone/>
            </a:pPr>
            <a:r>
              <a:rPr lang="en-US" sz="4000" b="1" dirty="0" smtClean="0">
                <a:solidFill>
                  <a:schemeClr val="accent2">
                    <a:lumMod val="50000"/>
                  </a:schemeClr>
                </a:solidFill>
                <a:latin typeface="Monotype Corsiva" pitchFamily="66" charset="0"/>
              </a:rPr>
              <a:t>   Base :</a:t>
            </a:r>
            <a:r>
              <a:rPr lang="en-US" sz="4000" dirty="0" smtClean="0">
                <a:solidFill>
                  <a:schemeClr val="accent2">
                    <a:lumMod val="50000"/>
                  </a:schemeClr>
                </a:solidFill>
                <a:latin typeface="Monotype Corsiva" pitchFamily="66" charset="0"/>
              </a:rPr>
              <a:t>1926 </a:t>
            </a:r>
            <a:r>
              <a:rPr lang="en-US" sz="4000" dirty="0">
                <a:solidFill>
                  <a:schemeClr val="accent2">
                    <a:lumMod val="50000"/>
                  </a:schemeClr>
                </a:solidFill>
                <a:latin typeface="Monotype Corsiva" pitchFamily="66" charset="0"/>
              </a:rPr>
              <a:t>/ 1931 / 1949 </a:t>
            </a:r>
            <a:r>
              <a:rPr lang="en-US" sz="4000" dirty="0" smtClean="0">
                <a:solidFill>
                  <a:schemeClr val="accent2">
                    <a:lumMod val="50000"/>
                  </a:schemeClr>
                </a:solidFill>
                <a:latin typeface="Monotype Corsiva" pitchFamily="66" charset="0"/>
              </a:rPr>
              <a:t/>
            </a:r>
            <a:br>
              <a:rPr lang="en-US" sz="4000" dirty="0" smtClean="0">
                <a:solidFill>
                  <a:schemeClr val="accent2">
                    <a:lumMod val="50000"/>
                  </a:schemeClr>
                </a:solidFill>
                <a:latin typeface="Monotype Corsiva" pitchFamily="66" charset="0"/>
              </a:rPr>
            </a:br>
            <a:r>
              <a:rPr lang="en-US" sz="4000" dirty="0" smtClean="0">
                <a:solidFill>
                  <a:schemeClr val="accent2">
                    <a:lumMod val="50000"/>
                  </a:schemeClr>
                </a:solidFill>
                <a:latin typeface="Monotype Corsiva" pitchFamily="66" charset="0"/>
              </a:rPr>
              <a:t> </a:t>
            </a:r>
            <a:r>
              <a:rPr lang="en-US" dirty="0" smtClean="0">
                <a:solidFill>
                  <a:schemeClr val="accent2">
                    <a:lumMod val="50000"/>
                  </a:schemeClr>
                </a:solidFill>
                <a:latin typeface="Monotype Corsiva" pitchFamily="66" charset="0"/>
              </a:rPr>
              <a:t/>
            </a:r>
            <a:br>
              <a:rPr lang="en-US" dirty="0" smtClean="0">
                <a:solidFill>
                  <a:schemeClr val="accent2">
                    <a:lumMod val="50000"/>
                  </a:schemeClr>
                </a:solidFill>
                <a:latin typeface="Monotype Corsiva" pitchFamily="66" charset="0"/>
              </a:rPr>
            </a:br>
            <a:endParaRPr lang="ru-RU" dirty="0">
              <a:solidFill>
                <a:schemeClr val="accent2">
                  <a:lumMod val="50000"/>
                </a:schemeClr>
              </a:solidFill>
              <a:latin typeface="Monotype Corsiva" pitchFamily="66" charset="0"/>
            </a:endParaRPr>
          </a:p>
        </p:txBody>
      </p:sp>
    </p:spTree>
  </p:cSld>
  <p:clrMapOvr>
    <a:masterClrMapping/>
  </p:clrMapOvr>
  <p:transition>
    <p:spli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File:Elizabeth II greets NASA GSFC employees, May 8, 2007 edit.jpg"/>
          <p:cNvPicPr>
            <a:picLocks noChangeAspect="1" noChangeArrowheads="1"/>
          </p:cNvPicPr>
          <p:nvPr/>
        </p:nvPicPr>
        <p:blipFill>
          <a:blip r:embed="rId2" cstate="print"/>
          <a:srcRect/>
          <a:stretch>
            <a:fillRect/>
          </a:stretch>
        </p:blipFill>
        <p:spPr bwMode="auto">
          <a:xfrm>
            <a:off x="2771800" y="188640"/>
            <a:ext cx="3519776" cy="4869160"/>
          </a:xfrm>
          <a:prstGeom prst="rect">
            <a:avLst/>
          </a:prstGeom>
          <a:ln w="228600" cap="sq" cmpd="thickThin">
            <a:solidFill>
              <a:srgbClr val="000000"/>
            </a:solidFill>
            <a:prstDash val="solid"/>
            <a:miter lim="800000"/>
          </a:ln>
          <a:effectLst>
            <a:innerShdw blurRad="76200">
              <a:srgbClr val="000000"/>
            </a:innerShdw>
          </a:effectLst>
        </p:spPr>
      </p:pic>
      <p:sp>
        <p:nvSpPr>
          <p:cNvPr id="3" name="Прямоугольник 2"/>
          <p:cNvSpPr/>
          <p:nvPr/>
        </p:nvSpPr>
        <p:spPr>
          <a:xfrm>
            <a:off x="2555776" y="5517232"/>
            <a:ext cx="5426495" cy="1015663"/>
          </a:xfrm>
          <a:prstGeom prst="rect">
            <a:avLst/>
          </a:prstGeom>
        </p:spPr>
        <p:txBody>
          <a:bodyPr wrap="square">
            <a:spAutoFit/>
          </a:bodyPr>
          <a:lstStyle/>
          <a:p>
            <a:r>
              <a:rPr lang="en-US" sz="6000" b="1" i="1" u="sng" dirty="0">
                <a:solidFill>
                  <a:schemeClr val="accent2">
                    <a:lumMod val="50000"/>
                  </a:schemeClr>
                </a:solidFill>
                <a:latin typeface="Monotype Corsiva" pitchFamily="66" charset="0"/>
              </a:rPr>
              <a:t>Elizabeth II</a:t>
            </a:r>
          </a:p>
        </p:txBody>
      </p:sp>
    </p:spTree>
  </p:cSld>
  <p:clrMapOvr>
    <a:masterClrMapping/>
  </p:clrMapOvr>
  <p:transition>
    <p:spli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548680"/>
            <a:ext cx="7772400" cy="1470025"/>
          </a:xfrm>
        </p:spPr>
        <p:txBody>
          <a:bodyPr>
            <a:normAutofit fontScale="90000"/>
          </a:bodyPr>
          <a:lstStyle/>
          <a:p>
            <a:r>
              <a:rPr lang="en-US" sz="7200" i="1" u="sng" dirty="0" smtClean="0">
                <a:solidFill>
                  <a:schemeClr val="accent2">
                    <a:lumMod val="50000"/>
                  </a:schemeClr>
                </a:solidFill>
                <a:latin typeface="Arial Black" pitchFamily="34" charset="0"/>
              </a:rPr>
              <a:t>UN</a:t>
            </a:r>
            <a:br>
              <a:rPr lang="en-US" sz="7200" i="1" u="sng" dirty="0" smtClean="0">
                <a:solidFill>
                  <a:schemeClr val="accent2">
                    <a:lumMod val="50000"/>
                  </a:schemeClr>
                </a:solidFill>
                <a:latin typeface="Arial Black" pitchFamily="34" charset="0"/>
              </a:rPr>
            </a:br>
            <a:r>
              <a:rPr lang="en-US" sz="7200" i="1" u="sng" dirty="0" smtClean="0">
                <a:solidFill>
                  <a:schemeClr val="accent2">
                    <a:lumMod val="50000"/>
                  </a:schemeClr>
                </a:solidFill>
                <a:latin typeface="Arial Black" pitchFamily="34" charset="0"/>
              </a:rPr>
              <a:t>(</a:t>
            </a:r>
            <a:r>
              <a:rPr lang="en-US" sz="6600" i="1" u="sng" dirty="0">
                <a:solidFill>
                  <a:schemeClr val="accent2">
                    <a:lumMod val="50000"/>
                  </a:schemeClr>
                </a:solidFill>
                <a:latin typeface="Arial Black" pitchFamily="34" charset="0"/>
              </a:rPr>
              <a:t>United </a:t>
            </a:r>
            <a:r>
              <a:rPr lang="en-US" sz="6600" i="1" u="sng" dirty="0" smtClean="0">
                <a:solidFill>
                  <a:schemeClr val="accent2">
                    <a:lumMod val="50000"/>
                  </a:schemeClr>
                </a:solidFill>
                <a:latin typeface="Arial Black" pitchFamily="34" charset="0"/>
              </a:rPr>
              <a:t>Nations)</a:t>
            </a:r>
            <a:endParaRPr lang="ru-RU" sz="7200" i="1" u="sng" dirty="0">
              <a:solidFill>
                <a:schemeClr val="accent2">
                  <a:lumMod val="50000"/>
                </a:schemeClr>
              </a:solidFill>
              <a:latin typeface="Arial Black" pitchFamily="34" charset="0"/>
            </a:endParaRPr>
          </a:p>
        </p:txBody>
      </p:sp>
      <p:sp>
        <p:nvSpPr>
          <p:cNvPr id="3" name="Подзаголовок 2"/>
          <p:cNvSpPr>
            <a:spLocks noGrp="1"/>
          </p:cNvSpPr>
          <p:nvPr>
            <p:ph type="subTitle" idx="1"/>
          </p:nvPr>
        </p:nvSpPr>
        <p:spPr>
          <a:xfrm>
            <a:off x="1187624" y="6021288"/>
            <a:ext cx="6400800" cy="625624"/>
          </a:xfrm>
        </p:spPr>
        <p:txBody>
          <a:bodyPr/>
          <a:lstStyle/>
          <a:p>
            <a:endParaRPr lang="ru-RU" dirty="0"/>
          </a:p>
        </p:txBody>
      </p:sp>
      <p:pic>
        <p:nvPicPr>
          <p:cNvPr id="4" name="Picture 6" descr="Картинка 5 из 4840">
            <a:hlinkClick r:id="rId2"/>
          </p:cNvPr>
          <p:cNvPicPr>
            <a:picLocks noChangeAspect="1" noChangeArrowheads="1"/>
          </p:cNvPicPr>
          <p:nvPr/>
        </p:nvPicPr>
        <p:blipFill>
          <a:blip r:embed="rId3" cstate="print"/>
          <a:srcRect/>
          <a:stretch>
            <a:fillRect/>
          </a:stretch>
        </p:blipFill>
        <p:spPr bwMode="auto">
          <a:xfrm>
            <a:off x="2987824" y="2780928"/>
            <a:ext cx="3048000" cy="3048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spli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620688"/>
            <a:ext cx="7772400" cy="1470025"/>
          </a:xfrm>
        </p:spPr>
        <p:txBody>
          <a:bodyPr>
            <a:noAutofit/>
          </a:bodyPr>
          <a:lstStyle/>
          <a:p>
            <a:r>
              <a:rPr lang="en-US" sz="6000" b="1" i="1" u="sng" dirty="0" smtClean="0">
                <a:solidFill>
                  <a:schemeClr val="accent2">
                    <a:lumMod val="50000"/>
                  </a:schemeClr>
                </a:solidFill>
                <a:latin typeface="Arial Black" pitchFamily="34" charset="0"/>
              </a:rPr>
              <a:t>GPI</a:t>
            </a:r>
            <a:br>
              <a:rPr lang="en-US" sz="6000" b="1" i="1" u="sng" dirty="0" smtClean="0">
                <a:solidFill>
                  <a:schemeClr val="accent2">
                    <a:lumMod val="50000"/>
                  </a:schemeClr>
                </a:solidFill>
                <a:latin typeface="Arial Black" pitchFamily="34" charset="0"/>
              </a:rPr>
            </a:br>
            <a:r>
              <a:rPr lang="en-US" sz="6000" b="1" i="1" u="sng" dirty="0" smtClean="0">
                <a:solidFill>
                  <a:schemeClr val="accent2">
                    <a:lumMod val="50000"/>
                  </a:schemeClr>
                </a:solidFill>
                <a:latin typeface="Arial Black" pitchFamily="34" charset="0"/>
              </a:rPr>
              <a:t>(</a:t>
            </a:r>
            <a:r>
              <a:rPr lang="en-US" sz="6000" b="1" i="1" u="sng" dirty="0" smtClean="0">
                <a:solidFill>
                  <a:schemeClr val="accent2">
                    <a:lumMod val="50000"/>
                  </a:schemeClr>
                </a:solidFill>
                <a:latin typeface="Arial Black" pitchFamily="34" charset="0"/>
              </a:rPr>
              <a:t>Greenpeace </a:t>
            </a:r>
            <a:r>
              <a:rPr lang="en-US" sz="6000" b="1" i="1" u="sng" dirty="0" smtClean="0">
                <a:solidFill>
                  <a:schemeClr val="accent2">
                    <a:lumMod val="50000"/>
                  </a:schemeClr>
                </a:solidFill>
                <a:latin typeface="Arial Black" pitchFamily="34" charset="0"/>
              </a:rPr>
              <a:t>International)</a:t>
            </a:r>
            <a:endParaRPr lang="ru-RU" sz="6000" b="1" i="1" u="sng" dirty="0">
              <a:solidFill>
                <a:schemeClr val="accent2">
                  <a:lumMod val="50000"/>
                </a:schemeClr>
              </a:solidFill>
              <a:latin typeface="Arial Black" pitchFamily="34" charset="0"/>
            </a:endParaRPr>
          </a:p>
        </p:txBody>
      </p:sp>
      <p:sp>
        <p:nvSpPr>
          <p:cNvPr id="3" name="Подзаголовок 2"/>
          <p:cNvSpPr>
            <a:spLocks noGrp="1"/>
          </p:cNvSpPr>
          <p:nvPr>
            <p:ph type="subTitle" idx="1"/>
          </p:nvPr>
        </p:nvSpPr>
        <p:spPr>
          <a:xfrm>
            <a:off x="1331640" y="5733256"/>
            <a:ext cx="6400800" cy="841648"/>
          </a:xfrm>
        </p:spPr>
        <p:txBody>
          <a:bodyPr/>
          <a:lstStyle/>
          <a:p>
            <a:endParaRPr lang="ru-RU" dirty="0"/>
          </a:p>
        </p:txBody>
      </p:sp>
      <p:pic>
        <p:nvPicPr>
          <p:cNvPr id="2050" name="Picture 2" descr="File:Greenpeace.svg"/>
          <p:cNvPicPr>
            <a:picLocks noChangeAspect="1" noChangeArrowheads="1"/>
          </p:cNvPicPr>
          <p:nvPr/>
        </p:nvPicPr>
        <p:blipFill>
          <a:blip r:embed="rId2" cstate="print"/>
          <a:srcRect/>
          <a:stretch>
            <a:fillRect/>
          </a:stretch>
        </p:blipFill>
        <p:spPr bwMode="auto">
          <a:xfrm>
            <a:off x="899592" y="3645024"/>
            <a:ext cx="7288732" cy="1368152"/>
          </a:xfrm>
          <a:prstGeom prst="rect">
            <a:avLst/>
          </a:prstGeom>
          <a:noFill/>
        </p:spPr>
      </p:pic>
    </p:spTree>
  </p:cSld>
  <p:clrMapOvr>
    <a:masterClrMapping/>
  </p:clrMapOvr>
  <p:transition>
    <p:spli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018"/>
          </a:xfrm>
        </p:spPr>
        <p:txBody>
          <a:bodyPr>
            <a:normAutofit fontScale="90000"/>
          </a:bodyPr>
          <a:lstStyle/>
          <a:p>
            <a:endParaRPr lang="ru-RU" dirty="0"/>
          </a:p>
        </p:txBody>
      </p:sp>
      <p:sp>
        <p:nvSpPr>
          <p:cNvPr id="3" name="Содержимое 2"/>
          <p:cNvSpPr>
            <a:spLocks noGrp="1"/>
          </p:cNvSpPr>
          <p:nvPr>
            <p:ph idx="1"/>
          </p:nvPr>
        </p:nvSpPr>
        <p:spPr>
          <a:xfrm>
            <a:off x="457200" y="692696"/>
            <a:ext cx="8229600" cy="5433467"/>
          </a:xfrm>
        </p:spPr>
        <p:txBody>
          <a:bodyPr>
            <a:noAutofit/>
          </a:bodyPr>
          <a:lstStyle/>
          <a:p>
            <a:pPr>
              <a:buNone/>
            </a:pPr>
            <a:r>
              <a:rPr lang="en-US" sz="3600" dirty="0" smtClean="0">
                <a:solidFill>
                  <a:schemeClr val="accent2">
                    <a:lumMod val="50000"/>
                  </a:schemeClr>
                </a:solidFill>
                <a:latin typeface="Monotype Corsiva" pitchFamily="66" charset="0"/>
              </a:rPr>
              <a:t>             Greenpeace </a:t>
            </a:r>
            <a:r>
              <a:rPr lang="en-US" sz="3600" dirty="0" smtClean="0">
                <a:solidFill>
                  <a:schemeClr val="accent2">
                    <a:lumMod val="50000"/>
                  </a:schemeClr>
                </a:solidFill>
                <a:latin typeface="Monotype Corsiva" pitchFamily="66" charset="0"/>
              </a:rPr>
              <a:t>is a non-governmental  environmental organization with offices in over forty countries and with an international coordinating body in Amsterdam, the Netherlands. Greenpeace states its goal is to "ensure the ability of the Earth to nurture life in all its diversity"  and focuses its campaigning on world wide issues such as global warming, deforestation, overfishing, commercial whaling, genetic engineering, and anti-nuclear issues.</a:t>
            </a:r>
            <a:endParaRPr lang="ru-RU" sz="3600" dirty="0">
              <a:solidFill>
                <a:schemeClr val="accent2">
                  <a:lumMod val="50000"/>
                </a:schemeClr>
              </a:solidFill>
              <a:latin typeface="Monotype Corsiva" pitchFamily="66" charset="0"/>
            </a:endParaRPr>
          </a:p>
        </p:txBody>
      </p:sp>
    </p:spTree>
  </p:cSld>
  <p:clrMapOvr>
    <a:masterClrMapping/>
  </p:clrMapOvr>
  <p:transition>
    <p:spli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28919"/>
            <a:ext cx="8229600" cy="45719"/>
          </a:xfrm>
        </p:spPr>
        <p:txBody>
          <a:bodyPr>
            <a:normAutofit fontScale="90000"/>
          </a:bodyPr>
          <a:lstStyle/>
          <a:p>
            <a:endParaRPr lang="ru-RU" dirty="0"/>
          </a:p>
        </p:txBody>
      </p:sp>
      <p:sp>
        <p:nvSpPr>
          <p:cNvPr id="3" name="Содержимое 2"/>
          <p:cNvSpPr>
            <a:spLocks noGrp="1"/>
          </p:cNvSpPr>
          <p:nvPr>
            <p:ph idx="1"/>
          </p:nvPr>
        </p:nvSpPr>
        <p:spPr>
          <a:xfrm>
            <a:off x="457200" y="476672"/>
            <a:ext cx="8229600" cy="6120680"/>
          </a:xfrm>
        </p:spPr>
        <p:txBody>
          <a:bodyPr>
            <a:normAutofit lnSpcReduction="10000"/>
          </a:bodyPr>
          <a:lstStyle/>
          <a:p>
            <a:pPr>
              <a:buFont typeface="Courier New" pitchFamily="49" charset="0"/>
              <a:buChar char="o"/>
            </a:pPr>
            <a:r>
              <a:rPr lang="en-US" sz="3600" dirty="0" smtClean="0">
                <a:solidFill>
                  <a:schemeClr val="accent2">
                    <a:lumMod val="50000"/>
                  </a:schemeClr>
                </a:solidFill>
                <a:latin typeface="Monotype Corsiva" pitchFamily="66" charset="0"/>
              </a:rPr>
              <a:t>Type: international non-governmental organization;</a:t>
            </a:r>
          </a:p>
          <a:p>
            <a:pPr>
              <a:buFont typeface="Courier New" pitchFamily="49" charset="0"/>
              <a:buChar char="o"/>
            </a:pPr>
            <a:r>
              <a:rPr lang="en-US" sz="3600" dirty="0" smtClean="0">
                <a:solidFill>
                  <a:schemeClr val="accent2">
                    <a:lumMod val="50000"/>
                  </a:schemeClr>
                </a:solidFill>
                <a:latin typeface="Monotype Corsiva" pitchFamily="66" charset="0"/>
              </a:rPr>
              <a:t>Year </a:t>
            </a:r>
            <a:r>
              <a:rPr lang="en-US" sz="3600" dirty="0" smtClean="0">
                <a:solidFill>
                  <a:schemeClr val="accent2">
                    <a:lumMod val="50000"/>
                  </a:schemeClr>
                </a:solidFill>
                <a:latin typeface="Monotype Corsiva" pitchFamily="66" charset="0"/>
              </a:rPr>
              <a:t>of </a:t>
            </a:r>
            <a:r>
              <a:rPr lang="en-US" sz="3600" dirty="0" smtClean="0">
                <a:solidFill>
                  <a:schemeClr val="accent2">
                    <a:lumMod val="50000"/>
                  </a:schemeClr>
                </a:solidFill>
                <a:latin typeface="Monotype Corsiva" pitchFamily="66" charset="0"/>
              </a:rPr>
              <a:t>foundation: 1917;</a:t>
            </a:r>
          </a:p>
          <a:p>
            <a:pPr>
              <a:buFont typeface="Courier New" pitchFamily="49" charset="0"/>
              <a:buChar char="o"/>
            </a:pPr>
            <a:r>
              <a:rPr lang="en-US" sz="3600" dirty="0" smtClean="0">
                <a:solidFill>
                  <a:schemeClr val="accent2">
                    <a:lumMod val="50000"/>
                  </a:schemeClr>
                </a:solidFill>
                <a:latin typeface="Monotype Corsiva" pitchFamily="66" charset="0"/>
              </a:rPr>
              <a:t>Location </a:t>
            </a:r>
            <a:r>
              <a:rPr lang="en-US" sz="3600" dirty="0" smtClean="0">
                <a:solidFill>
                  <a:schemeClr val="accent2">
                    <a:lumMod val="50000"/>
                  </a:schemeClr>
                </a:solidFill>
                <a:latin typeface="Monotype Corsiva" pitchFamily="66" charset="0"/>
              </a:rPr>
              <a:t>:</a:t>
            </a:r>
            <a:r>
              <a:rPr lang="en-US" sz="3600" dirty="0" smtClean="0">
                <a:solidFill>
                  <a:schemeClr val="accent2">
                    <a:lumMod val="50000"/>
                  </a:schemeClr>
                </a:solidFill>
                <a:latin typeface="Monotype Corsiva" pitchFamily="66" charset="0"/>
              </a:rPr>
              <a:t>Amsterdam, Netherlands (Greenpeace international, in 1989 - Astoria</a:t>
            </a:r>
            <a:r>
              <a:rPr lang="en-US" sz="3600" dirty="0" smtClean="0">
                <a:solidFill>
                  <a:schemeClr val="accent2">
                    <a:lumMod val="50000"/>
                  </a:schemeClr>
                </a:solidFill>
                <a:latin typeface="Monotype Corsiva" pitchFamily="66" charset="0"/>
              </a:rPr>
              <a:t>);</a:t>
            </a:r>
          </a:p>
          <a:p>
            <a:pPr>
              <a:buFont typeface="Courier New" pitchFamily="49" charset="0"/>
              <a:buChar char="o"/>
            </a:pPr>
            <a:r>
              <a:rPr lang="en-US" sz="3600" dirty="0" smtClean="0">
                <a:solidFill>
                  <a:schemeClr val="accent2">
                    <a:lumMod val="50000"/>
                  </a:schemeClr>
                </a:solidFill>
                <a:latin typeface="Monotype Corsiva" pitchFamily="66" charset="0"/>
              </a:rPr>
              <a:t>Sphere of </a:t>
            </a:r>
            <a:r>
              <a:rPr lang="en-US" sz="3600" dirty="0" err="1" smtClean="0">
                <a:solidFill>
                  <a:schemeClr val="accent2">
                    <a:lumMod val="50000"/>
                  </a:schemeClr>
                </a:solidFill>
                <a:latin typeface="Monotype Corsiva" pitchFamily="66" charset="0"/>
              </a:rPr>
              <a:t>activity:</a:t>
            </a:r>
            <a:r>
              <a:rPr lang="en-US" sz="3600" dirty="0" err="1" smtClean="0">
                <a:solidFill>
                  <a:schemeClr val="accent2">
                    <a:lumMod val="50000"/>
                  </a:schemeClr>
                </a:solidFill>
                <a:latin typeface="Monotype Corsiva" pitchFamily="66" charset="0"/>
              </a:rPr>
              <a:t>Environmental</a:t>
            </a:r>
            <a:r>
              <a:rPr lang="en-US" sz="3600" dirty="0" smtClean="0">
                <a:solidFill>
                  <a:schemeClr val="accent2">
                    <a:lumMod val="50000"/>
                  </a:schemeClr>
                </a:solidFill>
                <a:latin typeface="Monotype Corsiva" pitchFamily="66" charset="0"/>
              </a:rPr>
              <a:t> protection, </a:t>
            </a:r>
            <a:r>
              <a:rPr lang="en-US" sz="3600" dirty="0" smtClean="0">
                <a:solidFill>
                  <a:schemeClr val="accent2">
                    <a:lumMod val="50000"/>
                  </a:schemeClr>
                </a:solidFill>
                <a:latin typeface="Monotype Corsiva" pitchFamily="66" charset="0"/>
              </a:rPr>
              <a:t>Pacifism;</a:t>
            </a:r>
          </a:p>
          <a:p>
            <a:pPr>
              <a:buFont typeface="Courier New" pitchFamily="49" charset="0"/>
              <a:buChar char="o"/>
            </a:pPr>
            <a:r>
              <a:rPr lang="en-US" sz="3600" dirty="0" smtClean="0">
                <a:solidFill>
                  <a:schemeClr val="accent2">
                    <a:lumMod val="50000"/>
                  </a:schemeClr>
                </a:solidFill>
                <a:latin typeface="Monotype Corsiva" pitchFamily="66" charset="0"/>
              </a:rPr>
              <a:t>Number of participants: 3 million;</a:t>
            </a:r>
          </a:p>
          <a:p>
            <a:pPr>
              <a:buFont typeface="Courier New" pitchFamily="49" charset="0"/>
              <a:buChar char="o"/>
            </a:pPr>
            <a:r>
              <a:rPr lang="en-US" sz="3600" dirty="0" smtClean="0">
                <a:solidFill>
                  <a:schemeClr val="accent2">
                    <a:lumMod val="50000"/>
                  </a:schemeClr>
                </a:solidFill>
                <a:latin typeface="Monotype Corsiva" pitchFamily="66" charset="0"/>
              </a:rPr>
              <a:t>Executive </a:t>
            </a:r>
            <a:r>
              <a:rPr lang="en-US" sz="3600" dirty="0" smtClean="0">
                <a:solidFill>
                  <a:schemeClr val="accent2">
                    <a:lumMod val="50000"/>
                  </a:schemeClr>
                </a:solidFill>
                <a:latin typeface="Monotype Corsiva" pitchFamily="66" charset="0"/>
              </a:rPr>
              <a:t>Director </a:t>
            </a:r>
            <a:r>
              <a:rPr lang="en-US" sz="3600" dirty="0" smtClean="0">
                <a:solidFill>
                  <a:schemeClr val="accent2">
                    <a:lumMod val="50000"/>
                  </a:schemeClr>
                </a:solidFill>
                <a:latin typeface="Monotype Corsiva" pitchFamily="66" charset="0"/>
              </a:rPr>
              <a:t>: </a:t>
            </a:r>
            <a:r>
              <a:rPr lang="en-US" sz="3600" dirty="0" err="1" smtClean="0">
                <a:solidFill>
                  <a:schemeClr val="accent2">
                    <a:lumMod val="50000"/>
                  </a:schemeClr>
                </a:solidFill>
                <a:latin typeface="Monotype Corsiva" pitchFamily="66" charset="0"/>
              </a:rPr>
              <a:t>Kumi</a:t>
            </a:r>
            <a:r>
              <a:rPr lang="en-US" sz="3600" dirty="0" smtClean="0">
                <a:solidFill>
                  <a:schemeClr val="accent2">
                    <a:lumMod val="50000"/>
                  </a:schemeClr>
                </a:solidFill>
                <a:latin typeface="Monotype Corsiva" pitchFamily="66" charset="0"/>
              </a:rPr>
              <a:t> </a:t>
            </a:r>
            <a:r>
              <a:rPr lang="en-US" sz="3600" dirty="0" err="1" smtClean="0">
                <a:solidFill>
                  <a:schemeClr val="accent2">
                    <a:lumMod val="50000"/>
                  </a:schemeClr>
                </a:solidFill>
                <a:latin typeface="Monotype Corsiva" pitchFamily="66" charset="0"/>
              </a:rPr>
              <a:t>Naidoo</a:t>
            </a:r>
            <a:r>
              <a:rPr lang="en-US" sz="3600" dirty="0" smtClean="0">
                <a:solidFill>
                  <a:schemeClr val="accent2">
                    <a:lumMod val="50000"/>
                  </a:schemeClr>
                </a:solidFill>
                <a:latin typeface="Monotype Corsiva" pitchFamily="66" charset="0"/>
              </a:rPr>
              <a:t/>
            </a:r>
            <a:br>
              <a:rPr lang="en-US" sz="3600" dirty="0" smtClean="0">
                <a:solidFill>
                  <a:schemeClr val="accent2">
                    <a:lumMod val="50000"/>
                  </a:schemeClr>
                </a:solidFill>
                <a:latin typeface="Monotype Corsiva" pitchFamily="66" charset="0"/>
              </a:rPr>
            </a:br>
            <a:endParaRPr lang="en-US" sz="3600" dirty="0" smtClean="0">
              <a:solidFill>
                <a:schemeClr val="accent2">
                  <a:lumMod val="50000"/>
                </a:schemeClr>
              </a:solidFill>
              <a:latin typeface="Monotype Corsiva" pitchFamily="66" charset="0"/>
            </a:endParaRPr>
          </a:p>
          <a:p>
            <a:pPr>
              <a:buNone/>
            </a:pPr>
            <a:endParaRPr lang="en-US" dirty="0" smtClean="0"/>
          </a:p>
          <a:p>
            <a:pPr>
              <a:buFont typeface="Courier New" pitchFamily="49" charset="0"/>
              <a:buChar char="o"/>
            </a:pPr>
            <a:endParaRPr lang="en-US" dirty="0" smtClean="0"/>
          </a:p>
          <a:p>
            <a:pPr>
              <a:buNone/>
            </a:pPr>
            <a:endParaRPr lang="ru-RU" dirty="0"/>
          </a:p>
        </p:txBody>
      </p:sp>
    </p:spTree>
  </p:cSld>
  <p:clrMapOvr>
    <a:masterClrMapping/>
  </p:clrMapOvr>
  <p:transition>
    <p:spli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File:Kumi Naidoo - World Economic Forum Annual Meeting 2011 crop.jpg"/>
          <p:cNvPicPr>
            <a:picLocks noChangeAspect="1" noChangeArrowheads="1"/>
          </p:cNvPicPr>
          <p:nvPr/>
        </p:nvPicPr>
        <p:blipFill>
          <a:blip r:embed="rId2" cstate="print"/>
          <a:srcRect/>
          <a:stretch>
            <a:fillRect/>
          </a:stretch>
        </p:blipFill>
        <p:spPr bwMode="auto">
          <a:xfrm>
            <a:off x="1907704" y="188640"/>
            <a:ext cx="5000650" cy="4202227"/>
          </a:xfrm>
          <a:prstGeom prst="rect">
            <a:avLst/>
          </a:prstGeom>
          <a:ln w="228600" cap="sq" cmpd="thickThin">
            <a:solidFill>
              <a:srgbClr val="000000"/>
            </a:solidFill>
            <a:prstDash val="solid"/>
            <a:miter lim="800000"/>
          </a:ln>
          <a:effectLst>
            <a:innerShdw blurRad="76200">
              <a:srgbClr val="000000"/>
            </a:innerShdw>
          </a:effectLst>
        </p:spPr>
      </p:pic>
      <p:sp>
        <p:nvSpPr>
          <p:cNvPr id="3" name="Прямоугольник 2"/>
          <p:cNvSpPr/>
          <p:nvPr/>
        </p:nvSpPr>
        <p:spPr>
          <a:xfrm>
            <a:off x="1979712" y="5373216"/>
            <a:ext cx="5592215" cy="1015663"/>
          </a:xfrm>
          <a:prstGeom prst="rect">
            <a:avLst/>
          </a:prstGeom>
        </p:spPr>
        <p:txBody>
          <a:bodyPr wrap="square">
            <a:spAutoFit/>
          </a:bodyPr>
          <a:lstStyle/>
          <a:p>
            <a:r>
              <a:rPr lang="en-US" sz="6000" b="1" u="sng" dirty="0" err="1" smtClean="0">
                <a:solidFill>
                  <a:schemeClr val="accent2">
                    <a:lumMod val="50000"/>
                  </a:schemeClr>
                </a:solidFill>
                <a:latin typeface="Monotype Corsiva" pitchFamily="66" charset="0"/>
              </a:rPr>
              <a:t>Kumi</a:t>
            </a:r>
            <a:r>
              <a:rPr lang="en-US" sz="6000" b="1" u="sng" dirty="0" smtClean="0">
                <a:solidFill>
                  <a:schemeClr val="accent2">
                    <a:lumMod val="50000"/>
                  </a:schemeClr>
                </a:solidFill>
                <a:latin typeface="Monotype Corsiva" pitchFamily="66" charset="0"/>
              </a:rPr>
              <a:t> </a:t>
            </a:r>
            <a:r>
              <a:rPr lang="en-US" sz="6000" b="1" u="sng" dirty="0" err="1" smtClean="0">
                <a:solidFill>
                  <a:schemeClr val="accent2">
                    <a:lumMod val="50000"/>
                  </a:schemeClr>
                </a:solidFill>
                <a:latin typeface="Monotype Corsiva" pitchFamily="66" charset="0"/>
              </a:rPr>
              <a:t>Naidoo</a:t>
            </a:r>
            <a:endParaRPr lang="en-US" sz="6000" b="1" u="sng" dirty="0">
              <a:solidFill>
                <a:schemeClr val="accent2">
                  <a:lumMod val="50000"/>
                </a:schemeClr>
              </a:solidFill>
              <a:latin typeface="Monotype Corsiva" pitchFamily="66" charset="0"/>
            </a:endParaRPr>
          </a:p>
        </p:txBody>
      </p:sp>
    </p:spTree>
  </p:cSld>
  <p:clrMapOvr>
    <a:masterClrMapping/>
  </p:clrMapOvr>
  <p:transition>
    <p:spli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476672"/>
            <a:ext cx="7772400" cy="2016224"/>
          </a:xfrm>
        </p:spPr>
        <p:txBody>
          <a:bodyPr>
            <a:noAutofit/>
          </a:bodyPr>
          <a:lstStyle/>
          <a:p>
            <a:r>
              <a:rPr lang="en-US" sz="3600" b="1" i="1" u="sng" dirty="0" smtClean="0">
                <a:solidFill>
                  <a:schemeClr val="accent2">
                    <a:lumMod val="50000"/>
                  </a:schemeClr>
                </a:solidFill>
                <a:latin typeface="Arial Black" pitchFamily="34" charset="0"/>
              </a:rPr>
              <a:t>WWF</a:t>
            </a:r>
            <a:br>
              <a:rPr lang="en-US" sz="3600" b="1" i="1" u="sng" dirty="0" smtClean="0">
                <a:solidFill>
                  <a:schemeClr val="accent2">
                    <a:lumMod val="50000"/>
                  </a:schemeClr>
                </a:solidFill>
                <a:latin typeface="Arial Black" pitchFamily="34" charset="0"/>
              </a:rPr>
            </a:br>
            <a:r>
              <a:rPr lang="en-US" sz="3600" b="1" i="1" u="sng" dirty="0" smtClean="0">
                <a:solidFill>
                  <a:schemeClr val="accent2">
                    <a:lumMod val="50000"/>
                  </a:schemeClr>
                </a:solidFill>
                <a:latin typeface="Arial Black" pitchFamily="34" charset="0"/>
              </a:rPr>
              <a:t>(</a:t>
            </a:r>
            <a:r>
              <a:rPr lang="en-US" sz="3600" b="1" i="1" u="sng" dirty="0" smtClean="0">
                <a:solidFill>
                  <a:schemeClr val="accent2">
                    <a:lumMod val="50000"/>
                  </a:schemeClr>
                </a:solidFill>
                <a:latin typeface="Arial Black" pitchFamily="34" charset="0"/>
              </a:rPr>
              <a:t>World Wide Fund for </a:t>
            </a:r>
            <a:r>
              <a:rPr lang="en-US" sz="3600" b="1" i="1" u="sng" dirty="0" smtClean="0">
                <a:solidFill>
                  <a:schemeClr val="accent2">
                    <a:lumMod val="50000"/>
                  </a:schemeClr>
                </a:solidFill>
                <a:latin typeface="Arial Black" pitchFamily="34" charset="0"/>
              </a:rPr>
              <a:t>Nature)</a:t>
            </a:r>
            <a:endParaRPr lang="ru-RU" sz="3600" b="1" i="1" u="sng" dirty="0">
              <a:solidFill>
                <a:schemeClr val="accent2">
                  <a:lumMod val="50000"/>
                </a:schemeClr>
              </a:solidFill>
              <a:latin typeface="Arial Black" pitchFamily="34" charset="0"/>
            </a:endParaRPr>
          </a:p>
        </p:txBody>
      </p:sp>
      <p:sp>
        <p:nvSpPr>
          <p:cNvPr id="3" name="Подзаголовок 2"/>
          <p:cNvSpPr>
            <a:spLocks noGrp="1"/>
          </p:cNvSpPr>
          <p:nvPr>
            <p:ph type="subTitle" idx="1"/>
          </p:nvPr>
        </p:nvSpPr>
        <p:spPr>
          <a:xfrm>
            <a:off x="1331640" y="6669360"/>
            <a:ext cx="6400800" cy="49560"/>
          </a:xfrm>
        </p:spPr>
        <p:txBody>
          <a:bodyPr>
            <a:normAutofit fontScale="25000" lnSpcReduction="20000"/>
          </a:bodyPr>
          <a:lstStyle/>
          <a:p>
            <a:endParaRPr lang="ru-RU" dirty="0"/>
          </a:p>
        </p:txBody>
      </p:sp>
      <p:pic>
        <p:nvPicPr>
          <p:cNvPr id="35842" name="Picture 2" descr="http://www.arhnet.info/files/imagecache/i_anews_big/1371742007.gif"/>
          <p:cNvPicPr>
            <a:picLocks noChangeAspect="1" noChangeArrowheads="1"/>
          </p:cNvPicPr>
          <p:nvPr/>
        </p:nvPicPr>
        <p:blipFill>
          <a:blip r:embed="rId2" cstate="print"/>
          <a:srcRect/>
          <a:stretch>
            <a:fillRect/>
          </a:stretch>
        </p:blipFill>
        <p:spPr bwMode="auto">
          <a:xfrm>
            <a:off x="2267744" y="2924944"/>
            <a:ext cx="3744416" cy="3722083"/>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spli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28919"/>
            <a:ext cx="8229600" cy="45719"/>
          </a:xfrm>
        </p:spPr>
        <p:txBody>
          <a:bodyPr>
            <a:normAutofit fontScale="90000"/>
          </a:bodyPr>
          <a:lstStyle/>
          <a:p>
            <a:endParaRPr lang="ru-RU" dirty="0"/>
          </a:p>
        </p:txBody>
      </p:sp>
      <p:sp>
        <p:nvSpPr>
          <p:cNvPr id="3" name="Содержимое 2"/>
          <p:cNvSpPr>
            <a:spLocks noGrp="1"/>
          </p:cNvSpPr>
          <p:nvPr>
            <p:ph idx="1"/>
          </p:nvPr>
        </p:nvSpPr>
        <p:spPr>
          <a:xfrm>
            <a:off x="457200" y="476672"/>
            <a:ext cx="8229600" cy="6192688"/>
          </a:xfrm>
        </p:spPr>
        <p:txBody>
          <a:bodyPr>
            <a:normAutofit fontScale="92500"/>
          </a:bodyPr>
          <a:lstStyle/>
          <a:p>
            <a:pPr>
              <a:buNone/>
            </a:pPr>
            <a:r>
              <a:rPr lang="en-US" dirty="0" smtClean="0">
                <a:solidFill>
                  <a:schemeClr val="accent2">
                    <a:lumMod val="50000"/>
                  </a:schemeClr>
                </a:solidFill>
                <a:latin typeface="Monotype Corsiva" pitchFamily="66" charset="0"/>
              </a:rPr>
              <a:t>      The </a:t>
            </a:r>
            <a:r>
              <a:rPr lang="en-US" dirty="0" smtClean="0">
                <a:solidFill>
                  <a:schemeClr val="accent2">
                    <a:lumMod val="50000"/>
                  </a:schemeClr>
                </a:solidFill>
                <a:latin typeface="Monotype Corsiva" pitchFamily="66" charset="0"/>
              </a:rPr>
              <a:t>World Wide Fund for Nature (WWF) is an international non-governmental organization working on issues regarding the conservation, research and restoration of the environment, formerly named the World Wildlife Fund, which remains its official name in Canada and the United States. It is the world's largest independent conservation organization with over 5 million supporters worldwide, working in more than 100 countries, supporting around </a:t>
            </a:r>
            <a:r>
              <a:rPr lang="en-US" dirty="0" smtClean="0">
                <a:solidFill>
                  <a:schemeClr val="accent2">
                    <a:lumMod val="50000"/>
                  </a:schemeClr>
                </a:solidFill>
                <a:latin typeface="Monotype Corsiva" pitchFamily="66" charset="0"/>
              </a:rPr>
              <a:t>1,300conservation </a:t>
            </a:r>
            <a:r>
              <a:rPr lang="en-US" dirty="0" smtClean="0">
                <a:solidFill>
                  <a:schemeClr val="accent2">
                    <a:lumMod val="50000"/>
                  </a:schemeClr>
                </a:solidFill>
                <a:latin typeface="Monotype Corsiva" pitchFamily="66" charset="0"/>
              </a:rPr>
              <a:t>and environmental projects. WWF is a foundation</a:t>
            </a:r>
            <a:r>
              <a:rPr lang="en-US" dirty="0" smtClean="0">
                <a:solidFill>
                  <a:schemeClr val="accent2">
                    <a:lumMod val="50000"/>
                  </a:schemeClr>
                </a:solidFill>
                <a:latin typeface="Monotype Corsiva" pitchFamily="66" charset="0"/>
              </a:rPr>
              <a:t>, </a:t>
            </a:r>
            <a:r>
              <a:rPr lang="en-US" dirty="0" smtClean="0">
                <a:solidFill>
                  <a:schemeClr val="accent2">
                    <a:lumMod val="50000"/>
                  </a:schemeClr>
                </a:solidFill>
                <a:latin typeface="Monotype Corsiva" pitchFamily="66" charset="0"/>
              </a:rPr>
              <a:t>in 2010 deriving 57% of funding from individuals and bequests, 17% from government sources (such as the World Bank, DFID, USAID) and 11% from corporations</a:t>
            </a:r>
            <a:r>
              <a:rPr lang="en-US" dirty="0" smtClean="0">
                <a:solidFill>
                  <a:schemeClr val="accent2">
                    <a:lumMod val="50000"/>
                  </a:schemeClr>
                </a:solidFill>
                <a:latin typeface="Monotype Corsiva" pitchFamily="66" charset="0"/>
              </a:rPr>
              <a:t>.</a:t>
            </a:r>
            <a:endParaRPr lang="en-US" dirty="0" smtClean="0">
              <a:solidFill>
                <a:schemeClr val="accent2">
                  <a:lumMod val="50000"/>
                </a:schemeClr>
              </a:solidFill>
              <a:latin typeface="Monotype Corsiva" pitchFamily="66" charset="0"/>
            </a:endParaRPr>
          </a:p>
        </p:txBody>
      </p:sp>
    </p:spTree>
  </p:cSld>
  <p:clrMapOvr>
    <a:masterClrMapping/>
  </p:clrMapOvr>
  <p:transition>
    <p:spli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0026"/>
          </a:xfrm>
        </p:spPr>
        <p:txBody>
          <a:bodyPr>
            <a:normAutofit fontScale="90000"/>
          </a:bodyPr>
          <a:lstStyle/>
          <a:p>
            <a:endParaRPr lang="ru-RU" dirty="0"/>
          </a:p>
        </p:txBody>
      </p:sp>
      <p:sp>
        <p:nvSpPr>
          <p:cNvPr id="3" name="Содержимое 2"/>
          <p:cNvSpPr>
            <a:spLocks noGrp="1"/>
          </p:cNvSpPr>
          <p:nvPr>
            <p:ph idx="1"/>
          </p:nvPr>
        </p:nvSpPr>
        <p:spPr>
          <a:xfrm>
            <a:off x="457200" y="548680"/>
            <a:ext cx="8229600" cy="6048672"/>
          </a:xfrm>
        </p:spPr>
        <p:txBody>
          <a:bodyPr>
            <a:normAutofit fontScale="62500" lnSpcReduction="20000"/>
          </a:bodyPr>
          <a:lstStyle/>
          <a:p>
            <a:pPr>
              <a:buNone/>
            </a:pPr>
            <a:r>
              <a:rPr lang="en-US" dirty="0" smtClean="0"/>
              <a:t>  </a:t>
            </a:r>
            <a:r>
              <a:rPr lang="en-US" sz="6300" dirty="0" smtClean="0">
                <a:solidFill>
                  <a:srgbClr val="7030A0"/>
                </a:solidFill>
                <a:latin typeface="Monotype Corsiva" pitchFamily="66" charset="0"/>
              </a:rPr>
              <a:t>The </a:t>
            </a:r>
            <a:r>
              <a:rPr lang="en-US" sz="6300" dirty="0" smtClean="0">
                <a:solidFill>
                  <a:srgbClr val="7030A0"/>
                </a:solidFill>
                <a:latin typeface="Monotype Corsiva" pitchFamily="66" charset="0"/>
              </a:rPr>
              <a:t>group says its mission is "to stop the degradation of the planet’s natural environment and to build a future in which humans live in harmony with nature."[6] Currently, much of its work focuses on the conservation of three biomes that contain most of the world's biodiversity: oceans and coasts, forests, and freshwater ecosystems. Among other issues, it is also concerned with endangered species, pollution and climate change.</a:t>
            </a:r>
            <a:endParaRPr lang="ru-RU" sz="6300" dirty="0">
              <a:solidFill>
                <a:srgbClr val="7030A0"/>
              </a:solidFill>
              <a:latin typeface="Monotype Corsiva" pitchFamily="66" charset="0"/>
            </a:endParaRPr>
          </a:p>
        </p:txBody>
      </p:sp>
    </p:spTree>
  </p:cSld>
  <p:clrMapOvr>
    <a:masterClrMapping/>
  </p:clrMapOvr>
  <p:transition>
    <p:spli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188640"/>
            <a:ext cx="8229600" cy="85998"/>
          </a:xfrm>
        </p:spPr>
        <p:txBody>
          <a:bodyPr>
            <a:normAutofit fontScale="90000"/>
          </a:bodyPr>
          <a:lstStyle/>
          <a:p>
            <a:endParaRPr lang="ru-RU" dirty="0"/>
          </a:p>
        </p:txBody>
      </p:sp>
      <p:sp>
        <p:nvSpPr>
          <p:cNvPr id="3" name="Содержимое 2"/>
          <p:cNvSpPr>
            <a:spLocks noGrp="1"/>
          </p:cNvSpPr>
          <p:nvPr>
            <p:ph idx="1"/>
          </p:nvPr>
        </p:nvSpPr>
        <p:spPr>
          <a:xfrm>
            <a:off x="323528" y="476672"/>
            <a:ext cx="8363272" cy="6192688"/>
          </a:xfrm>
        </p:spPr>
        <p:txBody>
          <a:bodyPr>
            <a:normAutofit/>
          </a:bodyPr>
          <a:lstStyle/>
          <a:p>
            <a:pPr algn="ctr">
              <a:buNone/>
            </a:pPr>
            <a:r>
              <a:rPr lang="en-US" b="1" dirty="0" err="1" smtClean="0">
                <a:solidFill>
                  <a:schemeClr val="accent2">
                    <a:lumMod val="50000"/>
                  </a:schemeClr>
                </a:solidFill>
                <a:latin typeface="Monotype Corsiva" pitchFamily="66" charset="0"/>
              </a:rPr>
              <a:t>Type:Charitable</a:t>
            </a:r>
            <a:r>
              <a:rPr lang="en-US" b="1" dirty="0" smtClean="0">
                <a:solidFill>
                  <a:schemeClr val="accent2">
                    <a:lumMod val="50000"/>
                  </a:schemeClr>
                </a:solidFill>
                <a:latin typeface="Monotype Corsiva" pitchFamily="66" charset="0"/>
              </a:rPr>
              <a:t> </a:t>
            </a:r>
            <a:r>
              <a:rPr lang="en-US" b="1" dirty="0" smtClean="0">
                <a:solidFill>
                  <a:schemeClr val="accent2">
                    <a:lumMod val="50000"/>
                  </a:schemeClr>
                </a:solidFill>
                <a:latin typeface="Monotype Corsiva" pitchFamily="66" charset="0"/>
              </a:rPr>
              <a:t>trust</a:t>
            </a:r>
          </a:p>
          <a:p>
            <a:pPr algn="ctr">
              <a:buNone/>
            </a:pPr>
            <a:r>
              <a:rPr lang="en-US" b="1" dirty="0" err="1" smtClean="0">
                <a:solidFill>
                  <a:schemeClr val="accent2">
                    <a:lumMod val="50000"/>
                  </a:schemeClr>
                </a:solidFill>
                <a:latin typeface="Monotype Corsiva" pitchFamily="66" charset="0"/>
              </a:rPr>
              <a:t>Founded:April</a:t>
            </a:r>
            <a:r>
              <a:rPr lang="en-US" b="1" dirty="0" smtClean="0">
                <a:solidFill>
                  <a:schemeClr val="accent2">
                    <a:lumMod val="50000"/>
                  </a:schemeClr>
                </a:solidFill>
                <a:latin typeface="Monotype Corsiva" pitchFamily="66" charset="0"/>
              </a:rPr>
              <a:t> </a:t>
            </a:r>
            <a:r>
              <a:rPr lang="en-US" b="1" dirty="0" smtClean="0">
                <a:solidFill>
                  <a:schemeClr val="accent2">
                    <a:lumMod val="50000"/>
                  </a:schemeClr>
                </a:solidFill>
                <a:latin typeface="Monotype Corsiva" pitchFamily="66" charset="0"/>
              </a:rPr>
              <a:t>29, 1961</a:t>
            </a:r>
          </a:p>
          <a:p>
            <a:pPr algn="ctr">
              <a:buNone/>
            </a:pPr>
            <a:r>
              <a:rPr lang="en-US" b="1" dirty="0" smtClean="0">
                <a:solidFill>
                  <a:schemeClr val="accent2">
                    <a:lumMod val="50000"/>
                  </a:schemeClr>
                </a:solidFill>
                <a:latin typeface="Monotype Corsiva" pitchFamily="66" charset="0"/>
              </a:rPr>
              <a:t>(First office opened on September 11, 1961 in </a:t>
            </a:r>
            <a:r>
              <a:rPr lang="en-US" b="1" dirty="0" err="1" smtClean="0">
                <a:solidFill>
                  <a:schemeClr val="accent2">
                    <a:lumMod val="50000"/>
                  </a:schemeClr>
                </a:solidFill>
                <a:latin typeface="Monotype Corsiva" pitchFamily="66" charset="0"/>
              </a:rPr>
              <a:t>Morges</a:t>
            </a:r>
            <a:r>
              <a:rPr lang="en-US" b="1" dirty="0" smtClean="0">
                <a:solidFill>
                  <a:schemeClr val="accent2">
                    <a:lumMod val="50000"/>
                  </a:schemeClr>
                </a:solidFill>
                <a:latin typeface="Monotype Corsiva" pitchFamily="66" charset="0"/>
              </a:rPr>
              <a:t>, Switzerland)</a:t>
            </a:r>
          </a:p>
          <a:p>
            <a:pPr algn="ctr">
              <a:buNone/>
            </a:pPr>
            <a:r>
              <a:rPr lang="en-US" b="1" dirty="0" smtClean="0">
                <a:solidFill>
                  <a:schemeClr val="accent2">
                    <a:lumMod val="50000"/>
                  </a:schemeClr>
                </a:solidFill>
                <a:latin typeface="Monotype Corsiva" pitchFamily="66" charset="0"/>
              </a:rPr>
              <a:t>Founder(s):Prince </a:t>
            </a:r>
            <a:r>
              <a:rPr lang="en-US" b="1" dirty="0" smtClean="0">
                <a:solidFill>
                  <a:schemeClr val="accent2">
                    <a:lumMod val="50000"/>
                  </a:schemeClr>
                </a:solidFill>
                <a:latin typeface="Monotype Corsiva" pitchFamily="66" charset="0"/>
              </a:rPr>
              <a:t>Bernhard of </a:t>
            </a:r>
            <a:r>
              <a:rPr lang="en-US" b="1" dirty="0" err="1" smtClean="0">
                <a:solidFill>
                  <a:schemeClr val="accent2">
                    <a:lumMod val="50000"/>
                  </a:schemeClr>
                </a:solidFill>
                <a:latin typeface="Monotype Corsiva" pitchFamily="66" charset="0"/>
              </a:rPr>
              <a:t>Lippe-Biesterfeld,Julian</a:t>
            </a:r>
            <a:r>
              <a:rPr lang="en-US" b="1" dirty="0" smtClean="0">
                <a:solidFill>
                  <a:schemeClr val="accent2">
                    <a:lumMod val="50000"/>
                  </a:schemeClr>
                </a:solidFill>
                <a:latin typeface="Monotype Corsiva" pitchFamily="66" charset="0"/>
              </a:rPr>
              <a:t> </a:t>
            </a:r>
            <a:r>
              <a:rPr lang="en-US" b="1" dirty="0" smtClean="0">
                <a:solidFill>
                  <a:schemeClr val="accent2">
                    <a:lumMod val="50000"/>
                  </a:schemeClr>
                </a:solidFill>
                <a:latin typeface="Monotype Corsiva" pitchFamily="66" charset="0"/>
              </a:rPr>
              <a:t>Huxley </a:t>
            </a:r>
            <a:r>
              <a:rPr lang="en-US" b="1" dirty="0" smtClean="0">
                <a:solidFill>
                  <a:schemeClr val="accent2">
                    <a:lumMod val="50000"/>
                  </a:schemeClr>
                </a:solidFill>
                <a:latin typeface="Monotype Corsiva" pitchFamily="66" charset="0"/>
              </a:rPr>
              <a:t>,Max </a:t>
            </a:r>
            <a:r>
              <a:rPr lang="en-US" b="1" dirty="0" err="1" smtClean="0">
                <a:solidFill>
                  <a:schemeClr val="accent2">
                    <a:lumMod val="50000"/>
                  </a:schemeClr>
                </a:solidFill>
                <a:latin typeface="Monotype Corsiva" pitchFamily="66" charset="0"/>
              </a:rPr>
              <a:t>Nicholson,Peter</a:t>
            </a:r>
            <a:r>
              <a:rPr lang="en-US" b="1" dirty="0" smtClean="0">
                <a:solidFill>
                  <a:schemeClr val="accent2">
                    <a:lumMod val="50000"/>
                  </a:schemeClr>
                </a:solidFill>
                <a:latin typeface="Monotype Corsiva" pitchFamily="66" charset="0"/>
              </a:rPr>
              <a:t> </a:t>
            </a:r>
            <a:r>
              <a:rPr lang="en-US" b="1" dirty="0" err="1" smtClean="0">
                <a:solidFill>
                  <a:schemeClr val="accent2">
                    <a:lumMod val="50000"/>
                  </a:schemeClr>
                </a:solidFill>
                <a:latin typeface="Monotype Corsiva" pitchFamily="66" charset="0"/>
              </a:rPr>
              <a:t>Scott,Guy</a:t>
            </a:r>
            <a:r>
              <a:rPr lang="en-US" b="1" dirty="0" smtClean="0">
                <a:solidFill>
                  <a:schemeClr val="accent2">
                    <a:lumMod val="50000"/>
                  </a:schemeClr>
                </a:solidFill>
                <a:latin typeface="Monotype Corsiva" pitchFamily="66" charset="0"/>
              </a:rPr>
              <a:t> </a:t>
            </a:r>
            <a:r>
              <a:rPr lang="en-US" b="1" dirty="0" err="1" smtClean="0">
                <a:solidFill>
                  <a:schemeClr val="accent2">
                    <a:lumMod val="50000"/>
                  </a:schemeClr>
                </a:solidFill>
                <a:latin typeface="Monotype Corsiva" pitchFamily="66" charset="0"/>
              </a:rPr>
              <a:t>Mountfort,Godfrey</a:t>
            </a:r>
            <a:r>
              <a:rPr lang="en-US" b="1" dirty="0" smtClean="0">
                <a:solidFill>
                  <a:schemeClr val="accent2">
                    <a:lumMod val="50000"/>
                  </a:schemeClr>
                </a:solidFill>
                <a:latin typeface="Monotype Corsiva" pitchFamily="66" charset="0"/>
              </a:rPr>
              <a:t> ,A</a:t>
            </a:r>
            <a:r>
              <a:rPr lang="en-US" b="1" dirty="0" smtClean="0">
                <a:solidFill>
                  <a:schemeClr val="accent2">
                    <a:lumMod val="50000"/>
                  </a:schemeClr>
                </a:solidFill>
                <a:latin typeface="Monotype Corsiva" pitchFamily="66" charset="0"/>
              </a:rPr>
              <a:t>. Rockefeller </a:t>
            </a:r>
          </a:p>
          <a:p>
            <a:pPr algn="ctr">
              <a:buNone/>
            </a:pPr>
            <a:r>
              <a:rPr lang="en-US" b="1" dirty="0" err="1" smtClean="0">
                <a:solidFill>
                  <a:schemeClr val="accent2">
                    <a:lumMod val="50000"/>
                  </a:schemeClr>
                </a:solidFill>
                <a:latin typeface="Monotype Corsiva" pitchFamily="66" charset="0"/>
              </a:rPr>
              <a:t>Headquarters:Gland</a:t>
            </a:r>
            <a:r>
              <a:rPr lang="en-US" b="1" dirty="0" smtClean="0">
                <a:solidFill>
                  <a:schemeClr val="accent2">
                    <a:lumMod val="50000"/>
                  </a:schemeClr>
                </a:solidFill>
                <a:latin typeface="Monotype Corsiva" pitchFamily="66" charset="0"/>
              </a:rPr>
              <a:t>, Vaud, Switzerland</a:t>
            </a:r>
          </a:p>
          <a:p>
            <a:pPr algn="ctr">
              <a:buNone/>
            </a:pPr>
            <a:r>
              <a:rPr lang="en-US" b="1" dirty="0" smtClean="0">
                <a:solidFill>
                  <a:schemeClr val="accent2">
                    <a:lumMod val="50000"/>
                  </a:schemeClr>
                </a:solidFill>
                <a:latin typeface="Monotype Corsiva" pitchFamily="66" charset="0"/>
              </a:rPr>
              <a:t>Key </a:t>
            </a:r>
            <a:r>
              <a:rPr lang="en-US" b="1" dirty="0" err="1" smtClean="0">
                <a:solidFill>
                  <a:schemeClr val="accent2">
                    <a:lumMod val="50000"/>
                  </a:schemeClr>
                </a:solidFill>
                <a:latin typeface="Monotype Corsiva" pitchFamily="66" charset="0"/>
              </a:rPr>
              <a:t>people:Yolanda</a:t>
            </a:r>
            <a:r>
              <a:rPr lang="en-US" b="1" dirty="0" smtClean="0">
                <a:solidFill>
                  <a:schemeClr val="accent2">
                    <a:lumMod val="50000"/>
                  </a:schemeClr>
                </a:solidFill>
                <a:latin typeface="Monotype Corsiva" pitchFamily="66" charset="0"/>
              </a:rPr>
              <a:t> </a:t>
            </a:r>
            <a:r>
              <a:rPr lang="en-US" b="1" dirty="0" err="1" smtClean="0">
                <a:solidFill>
                  <a:schemeClr val="accent2">
                    <a:lumMod val="50000"/>
                  </a:schemeClr>
                </a:solidFill>
                <a:latin typeface="Monotype Corsiva" pitchFamily="66" charset="0"/>
              </a:rPr>
              <a:t>Kakabadse</a:t>
            </a:r>
            <a:endParaRPr lang="en-US" b="1" dirty="0" smtClean="0">
              <a:solidFill>
                <a:schemeClr val="accent2">
                  <a:lumMod val="50000"/>
                </a:schemeClr>
              </a:solidFill>
              <a:latin typeface="Monotype Corsiva" pitchFamily="66" charset="0"/>
            </a:endParaRPr>
          </a:p>
          <a:p>
            <a:pPr algn="ctr">
              <a:buNone/>
            </a:pPr>
            <a:r>
              <a:rPr lang="en-US" b="1" dirty="0" smtClean="0">
                <a:solidFill>
                  <a:schemeClr val="accent2">
                    <a:lumMod val="50000"/>
                  </a:schemeClr>
                </a:solidFill>
                <a:latin typeface="Monotype Corsiva" pitchFamily="66" charset="0"/>
              </a:rPr>
              <a:t>(President</a:t>
            </a:r>
            <a:r>
              <a:rPr lang="en-US" b="1" dirty="0" smtClean="0">
                <a:solidFill>
                  <a:schemeClr val="accent2">
                    <a:lumMod val="50000"/>
                  </a:schemeClr>
                </a:solidFill>
                <a:latin typeface="Monotype Corsiva" pitchFamily="66" charset="0"/>
              </a:rPr>
              <a:t>)</a:t>
            </a:r>
            <a:endParaRPr lang="en-US" b="1" dirty="0" smtClean="0">
              <a:solidFill>
                <a:schemeClr val="accent2">
                  <a:lumMod val="50000"/>
                </a:schemeClr>
              </a:solidFill>
              <a:latin typeface="Monotype Corsiva" pitchFamily="66" charset="0"/>
            </a:endParaRPr>
          </a:p>
        </p:txBody>
      </p:sp>
    </p:spTree>
  </p:cSld>
  <p:clrMapOvr>
    <a:masterClrMapping/>
  </p:clrMapOvr>
  <p:transition>
    <p:spli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517232"/>
            <a:ext cx="8229600" cy="1143000"/>
          </a:xfrm>
        </p:spPr>
        <p:txBody>
          <a:bodyPr/>
          <a:lstStyle/>
          <a:p>
            <a:r>
              <a:rPr lang="en-US" b="1" i="1" u="sng" dirty="0" smtClean="0">
                <a:solidFill>
                  <a:schemeClr val="accent2">
                    <a:lumMod val="50000"/>
                  </a:schemeClr>
                </a:solidFill>
                <a:latin typeface="Monotype Corsiva" pitchFamily="66" charset="0"/>
              </a:rPr>
              <a:t>Yolanda </a:t>
            </a:r>
            <a:r>
              <a:rPr lang="en-US" b="1" i="1" u="sng" dirty="0" err="1" smtClean="0">
                <a:solidFill>
                  <a:schemeClr val="accent2">
                    <a:lumMod val="50000"/>
                  </a:schemeClr>
                </a:solidFill>
                <a:latin typeface="Monotype Corsiva" pitchFamily="66" charset="0"/>
              </a:rPr>
              <a:t>Kakabadse</a:t>
            </a:r>
            <a:endParaRPr lang="ru-RU" i="1" u="sng" dirty="0"/>
          </a:p>
        </p:txBody>
      </p:sp>
      <p:pic>
        <p:nvPicPr>
          <p:cNvPr id="38914" name="Picture 2" descr="http://awsassets.panda.org/img/original/web_242801_2.jpg"/>
          <p:cNvPicPr>
            <a:picLocks noChangeAspect="1" noChangeArrowheads="1"/>
          </p:cNvPicPr>
          <p:nvPr/>
        </p:nvPicPr>
        <p:blipFill>
          <a:blip r:embed="rId2" cstate="print"/>
          <a:srcRect/>
          <a:stretch>
            <a:fillRect/>
          </a:stretch>
        </p:blipFill>
        <p:spPr bwMode="auto">
          <a:xfrm>
            <a:off x="2771800" y="260648"/>
            <a:ext cx="3241260" cy="468052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spli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018"/>
          </a:xfrm>
        </p:spPr>
        <p:txBody>
          <a:bodyPr>
            <a:normAutofit fontScale="90000"/>
          </a:bodyPr>
          <a:lstStyle/>
          <a:p>
            <a:endParaRPr lang="ru-RU" dirty="0"/>
          </a:p>
        </p:txBody>
      </p:sp>
      <p:sp>
        <p:nvSpPr>
          <p:cNvPr id="3" name="Содержимое 2"/>
          <p:cNvSpPr>
            <a:spLocks noGrp="1"/>
          </p:cNvSpPr>
          <p:nvPr>
            <p:ph idx="1"/>
          </p:nvPr>
        </p:nvSpPr>
        <p:spPr>
          <a:xfrm>
            <a:off x="457200" y="764704"/>
            <a:ext cx="8229600" cy="5904656"/>
          </a:xfrm>
        </p:spPr>
        <p:txBody>
          <a:bodyPr>
            <a:normAutofit lnSpcReduction="10000"/>
          </a:bodyPr>
          <a:lstStyle/>
          <a:p>
            <a:pPr>
              <a:buNone/>
            </a:pPr>
            <a:r>
              <a:rPr lang="en-US" sz="3600" b="1" dirty="0" smtClean="0">
                <a:solidFill>
                  <a:schemeClr val="accent2">
                    <a:lumMod val="50000"/>
                  </a:schemeClr>
                </a:solidFill>
                <a:latin typeface="Monotype Corsiva" pitchFamily="66" charset="0"/>
              </a:rPr>
              <a:t>   The United Nations (U.N.) is a intergovernmental </a:t>
            </a:r>
            <a:r>
              <a:rPr lang="en-US" sz="3600" b="1" dirty="0" err="1" smtClean="0">
                <a:solidFill>
                  <a:schemeClr val="accent2">
                    <a:lumMod val="50000"/>
                  </a:schemeClr>
                </a:solidFill>
                <a:latin typeface="Monotype Corsiva" pitchFamily="66" charset="0"/>
              </a:rPr>
              <a:t>organisation</a:t>
            </a:r>
            <a:r>
              <a:rPr lang="en-US" sz="3600" b="1" dirty="0" smtClean="0">
                <a:solidFill>
                  <a:schemeClr val="accent2">
                    <a:lumMod val="50000"/>
                  </a:schemeClr>
                </a:solidFill>
                <a:latin typeface="Monotype Corsiva" pitchFamily="66" charset="0"/>
              </a:rPr>
              <a:t> established on 24 October 1945 to promote international cooperation. It replaced the League of Nations and the </a:t>
            </a:r>
            <a:r>
              <a:rPr lang="en-US" sz="3600" b="1" dirty="0" err="1" smtClean="0">
                <a:solidFill>
                  <a:schemeClr val="accent2">
                    <a:lumMod val="50000"/>
                  </a:schemeClr>
                </a:solidFill>
                <a:latin typeface="Monotype Corsiva" pitchFamily="66" charset="0"/>
              </a:rPr>
              <a:t>organisation</a:t>
            </a:r>
            <a:r>
              <a:rPr lang="en-US" sz="3600" b="1" dirty="0" smtClean="0">
                <a:solidFill>
                  <a:schemeClr val="accent2">
                    <a:lumMod val="50000"/>
                  </a:schemeClr>
                </a:solidFill>
                <a:latin typeface="Monotype Corsiva" pitchFamily="66" charset="0"/>
              </a:rPr>
              <a:t> was created following World War II to prevent another conflict. At the time it was founded, the UN had 51 member states; there are now 193. Most nations are members of the U.N. and send people to the headquarters to hold meetings and pass resolutions (make decisions) about global issues.</a:t>
            </a:r>
          </a:p>
          <a:p>
            <a:pPr>
              <a:buNone/>
            </a:pPr>
            <a:endParaRPr lang="ru-RU" dirty="0"/>
          </a:p>
        </p:txBody>
      </p:sp>
    </p:spTree>
  </p:cSld>
  <p:clrMapOvr>
    <a:masterClrMapping/>
  </p:clrMapOvr>
  <p:transition>
    <p:spli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0026"/>
          </a:xfrm>
        </p:spPr>
        <p:txBody>
          <a:bodyPr>
            <a:normAutofit fontScale="90000"/>
          </a:bodyPr>
          <a:lstStyle/>
          <a:p>
            <a:endParaRPr lang="ru-RU" dirty="0"/>
          </a:p>
        </p:txBody>
      </p:sp>
      <p:sp>
        <p:nvSpPr>
          <p:cNvPr id="3" name="Содержимое 2"/>
          <p:cNvSpPr>
            <a:spLocks noGrp="1"/>
          </p:cNvSpPr>
          <p:nvPr>
            <p:ph idx="1"/>
          </p:nvPr>
        </p:nvSpPr>
        <p:spPr>
          <a:xfrm>
            <a:off x="457200" y="764704"/>
            <a:ext cx="8229600" cy="5361459"/>
          </a:xfrm>
        </p:spPr>
        <p:txBody>
          <a:bodyPr/>
          <a:lstStyle/>
          <a:p>
            <a:pPr>
              <a:buNone/>
            </a:pPr>
            <a:r>
              <a:rPr lang="en-US" sz="4800" b="1" i="1" dirty="0" smtClean="0">
                <a:solidFill>
                  <a:schemeClr val="accent2">
                    <a:lumMod val="50000"/>
                  </a:schemeClr>
                </a:solidFill>
                <a:latin typeface="Monotype Corsiva" pitchFamily="66" charset="0"/>
              </a:rPr>
              <a:t>The goals of the United Nations are:</a:t>
            </a:r>
          </a:p>
          <a:p>
            <a:pPr>
              <a:buFont typeface="Courier New" pitchFamily="49" charset="0"/>
              <a:buChar char="o"/>
            </a:pPr>
            <a:r>
              <a:rPr lang="en-US" sz="4800" dirty="0" smtClean="0">
                <a:solidFill>
                  <a:schemeClr val="accent2">
                    <a:lumMod val="50000"/>
                  </a:schemeClr>
                </a:solidFill>
                <a:latin typeface="Monotype Corsiva" pitchFamily="66" charset="0"/>
              </a:rPr>
              <a:t>to keep world peace</a:t>
            </a:r>
          </a:p>
          <a:p>
            <a:pPr>
              <a:buFont typeface="Courier New" pitchFamily="49" charset="0"/>
              <a:buChar char="o"/>
            </a:pPr>
            <a:r>
              <a:rPr lang="en-US" sz="4800" dirty="0" smtClean="0">
                <a:solidFill>
                  <a:schemeClr val="accent2">
                    <a:lumMod val="50000"/>
                  </a:schemeClr>
                </a:solidFill>
                <a:latin typeface="Monotype Corsiva" pitchFamily="66" charset="0"/>
              </a:rPr>
              <a:t>to help countries get along</a:t>
            </a:r>
          </a:p>
          <a:p>
            <a:pPr>
              <a:buFont typeface="Courier New" pitchFamily="49" charset="0"/>
              <a:buChar char="o"/>
            </a:pPr>
            <a:r>
              <a:rPr lang="en-US" sz="4800" dirty="0" smtClean="0">
                <a:solidFill>
                  <a:schemeClr val="accent2">
                    <a:lumMod val="50000"/>
                  </a:schemeClr>
                </a:solidFill>
                <a:latin typeface="Monotype Corsiva" pitchFamily="66" charset="0"/>
              </a:rPr>
              <a:t>to improve living conditions for people all over the world and to make the world a better place.</a:t>
            </a:r>
            <a:endParaRPr lang="ru-RU" sz="4800" dirty="0">
              <a:solidFill>
                <a:schemeClr val="accent2">
                  <a:lumMod val="50000"/>
                </a:schemeClr>
              </a:solidFill>
              <a:latin typeface="Monotype Corsiva" pitchFamily="66" charset="0"/>
            </a:endParaRPr>
          </a:p>
        </p:txBody>
      </p:sp>
    </p:spTree>
  </p:cSld>
  <p:clrMapOvr>
    <a:masterClrMapping/>
  </p:clrMapOvr>
  <p:transition>
    <p:spli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
            </a:r>
            <a:br>
              <a:rPr lang="en-US" dirty="0"/>
            </a:br>
            <a:r>
              <a:rPr lang="en-US" sz="5300" b="1" i="1" dirty="0">
                <a:solidFill>
                  <a:schemeClr val="accent4">
                    <a:lumMod val="50000"/>
                  </a:schemeClr>
                </a:solidFill>
                <a:latin typeface="Monotype Corsiva" pitchFamily="66" charset="0"/>
              </a:rPr>
              <a:t>Member States of the UN</a:t>
            </a:r>
            <a:r>
              <a:rPr lang="en-US" dirty="0">
                <a:solidFill>
                  <a:schemeClr val="accent4">
                    <a:lumMod val="50000"/>
                  </a:schemeClr>
                </a:solidFill>
              </a:rPr>
              <a:t/>
            </a:r>
            <a:br>
              <a:rPr lang="en-US" dirty="0">
                <a:solidFill>
                  <a:schemeClr val="accent4">
                    <a:lumMod val="50000"/>
                  </a:schemeClr>
                </a:solidFill>
              </a:rPr>
            </a:br>
            <a:endParaRPr lang="ru-RU" dirty="0">
              <a:solidFill>
                <a:schemeClr val="accent4">
                  <a:lumMod val="50000"/>
                </a:schemeClr>
              </a:solidFill>
            </a:endParaRPr>
          </a:p>
        </p:txBody>
      </p:sp>
      <p:sp>
        <p:nvSpPr>
          <p:cNvPr id="3" name="Содержимое 2"/>
          <p:cNvSpPr>
            <a:spLocks noGrp="1"/>
          </p:cNvSpPr>
          <p:nvPr>
            <p:ph idx="1"/>
          </p:nvPr>
        </p:nvSpPr>
        <p:spPr/>
        <p:txBody>
          <a:bodyPr>
            <a:normAutofit fontScale="92500" lnSpcReduction="10000"/>
          </a:bodyPr>
          <a:lstStyle/>
          <a:p>
            <a:pPr>
              <a:buNone/>
            </a:pPr>
            <a:r>
              <a:rPr lang="en-US" sz="3600" dirty="0" smtClean="0">
                <a:solidFill>
                  <a:schemeClr val="accent2">
                    <a:lumMod val="50000"/>
                  </a:schemeClr>
                </a:solidFill>
                <a:latin typeface="Monotype Corsiva" pitchFamily="66" charset="0"/>
              </a:rPr>
              <a:t>    </a:t>
            </a:r>
            <a:r>
              <a:rPr lang="en-US" sz="3600" b="1" dirty="0" smtClean="0">
                <a:solidFill>
                  <a:schemeClr val="accent2">
                    <a:lumMod val="50000"/>
                  </a:schemeClr>
                </a:solidFill>
                <a:latin typeface="Monotype Corsiva" pitchFamily="66" charset="0"/>
              </a:rPr>
              <a:t>Membership</a:t>
            </a:r>
            <a:r>
              <a:rPr lang="en-US" sz="3600" dirty="0" smtClean="0">
                <a:solidFill>
                  <a:schemeClr val="accent2">
                    <a:lumMod val="50000"/>
                  </a:schemeClr>
                </a:solidFill>
                <a:latin typeface="Monotype Corsiva" pitchFamily="66" charset="0"/>
              </a:rPr>
              <a:t>:192 </a:t>
            </a:r>
            <a:r>
              <a:rPr lang="en-US" sz="3600" dirty="0">
                <a:solidFill>
                  <a:schemeClr val="accent2">
                    <a:lumMod val="50000"/>
                  </a:schemeClr>
                </a:solidFill>
                <a:latin typeface="Monotype Corsiva" pitchFamily="66" charset="0"/>
              </a:rPr>
              <a:t>member States</a:t>
            </a:r>
            <a:r>
              <a:rPr lang="en-US" sz="3600" dirty="0" smtClean="0">
                <a:solidFill>
                  <a:schemeClr val="accent2">
                    <a:lumMod val="50000"/>
                  </a:schemeClr>
                </a:solidFill>
                <a:latin typeface="Monotype Corsiva" pitchFamily="66" charset="0"/>
              </a:rPr>
              <a:t/>
            </a:r>
            <a:br>
              <a:rPr lang="en-US" sz="3600" dirty="0" smtClean="0">
                <a:solidFill>
                  <a:schemeClr val="accent2">
                    <a:lumMod val="50000"/>
                  </a:schemeClr>
                </a:solidFill>
                <a:latin typeface="Monotype Corsiva" pitchFamily="66" charset="0"/>
              </a:rPr>
            </a:br>
            <a:r>
              <a:rPr lang="en-US" sz="3600" b="1" dirty="0">
                <a:solidFill>
                  <a:schemeClr val="accent2">
                    <a:lumMod val="50000"/>
                  </a:schemeClr>
                </a:solidFill>
                <a:latin typeface="Monotype Corsiva" pitchFamily="66" charset="0"/>
              </a:rPr>
              <a:t>Headquarters</a:t>
            </a:r>
            <a:r>
              <a:rPr lang="en-US" sz="3600" dirty="0">
                <a:solidFill>
                  <a:schemeClr val="accent2">
                    <a:lumMod val="50000"/>
                  </a:schemeClr>
                </a:solidFill>
                <a:latin typeface="Monotype Corsiva" pitchFamily="66" charset="0"/>
              </a:rPr>
              <a:t>: </a:t>
            </a:r>
            <a:r>
              <a:rPr lang="en-US" sz="3600" dirty="0" smtClean="0">
                <a:solidFill>
                  <a:schemeClr val="accent2">
                    <a:lumMod val="50000"/>
                  </a:schemeClr>
                </a:solidFill>
                <a:latin typeface="Monotype Corsiva" pitchFamily="66" charset="0"/>
              </a:rPr>
              <a:t>New </a:t>
            </a:r>
            <a:r>
              <a:rPr lang="en-US" sz="3600" dirty="0">
                <a:solidFill>
                  <a:schemeClr val="accent2">
                    <a:lumMod val="50000"/>
                  </a:schemeClr>
                </a:solidFill>
                <a:latin typeface="Monotype Corsiva" pitchFamily="66" charset="0"/>
              </a:rPr>
              <a:t>York, USA with Additional offices: Geneva, Switzerland Vienna, Austria</a:t>
            </a:r>
            <a:r>
              <a:rPr lang="en-US" sz="3600" dirty="0" smtClean="0">
                <a:solidFill>
                  <a:schemeClr val="accent2">
                    <a:lumMod val="50000"/>
                  </a:schemeClr>
                </a:solidFill>
                <a:latin typeface="Monotype Corsiva" pitchFamily="66" charset="0"/>
              </a:rPr>
              <a:t/>
            </a:r>
            <a:br>
              <a:rPr lang="en-US" sz="3600" dirty="0" smtClean="0">
                <a:solidFill>
                  <a:schemeClr val="accent2">
                    <a:lumMod val="50000"/>
                  </a:schemeClr>
                </a:solidFill>
                <a:latin typeface="Monotype Corsiva" pitchFamily="66" charset="0"/>
              </a:rPr>
            </a:br>
            <a:r>
              <a:rPr lang="en-US" sz="3600" dirty="0">
                <a:solidFill>
                  <a:schemeClr val="accent2">
                    <a:lumMod val="50000"/>
                  </a:schemeClr>
                </a:solidFill>
                <a:latin typeface="Monotype Corsiva" pitchFamily="66" charset="0"/>
              </a:rPr>
              <a:t>Nairobi, Kenya</a:t>
            </a:r>
            <a:r>
              <a:rPr lang="en-US" sz="3600" dirty="0" smtClean="0">
                <a:solidFill>
                  <a:schemeClr val="accent2">
                    <a:lumMod val="50000"/>
                  </a:schemeClr>
                </a:solidFill>
                <a:latin typeface="Monotype Corsiva" pitchFamily="66" charset="0"/>
              </a:rPr>
              <a:t/>
            </a:r>
            <a:br>
              <a:rPr lang="en-US" sz="3600" dirty="0" smtClean="0">
                <a:solidFill>
                  <a:schemeClr val="accent2">
                    <a:lumMod val="50000"/>
                  </a:schemeClr>
                </a:solidFill>
                <a:latin typeface="Monotype Corsiva" pitchFamily="66" charset="0"/>
              </a:rPr>
            </a:br>
            <a:r>
              <a:rPr lang="en-US" sz="3600" b="1" dirty="0">
                <a:solidFill>
                  <a:schemeClr val="accent2">
                    <a:lumMod val="50000"/>
                  </a:schemeClr>
                </a:solidFill>
                <a:latin typeface="Monotype Corsiva" pitchFamily="66" charset="0"/>
              </a:rPr>
              <a:t>Type of organization</a:t>
            </a:r>
            <a:r>
              <a:rPr lang="en-US" sz="3600" dirty="0">
                <a:solidFill>
                  <a:schemeClr val="accent2">
                    <a:lumMod val="50000"/>
                  </a:schemeClr>
                </a:solidFill>
                <a:latin typeface="Monotype Corsiva" pitchFamily="66" charset="0"/>
              </a:rPr>
              <a:t>: international organization</a:t>
            </a:r>
            <a:r>
              <a:rPr lang="en-US" sz="3600" dirty="0" smtClean="0">
                <a:solidFill>
                  <a:schemeClr val="accent2">
                    <a:lumMod val="50000"/>
                  </a:schemeClr>
                </a:solidFill>
                <a:latin typeface="Monotype Corsiva" pitchFamily="66" charset="0"/>
              </a:rPr>
              <a:t/>
            </a:r>
            <a:br>
              <a:rPr lang="en-US" sz="3600" dirty="0" smtClean="0">
                <a:solidFill>
                  <a:schemeClr val="accent2">
                    <a:lumMod val="50000"/>
                  </a:schemeClr>
                </a:solidFill>
                <a:latin typeface="Monotype Corsiva" pitchFamily="66" charset="0"/>
              </a:rPr>
            </a:br>
            <a:r>
              <a:rPr lang="en-US" sz="3600" b="1" dirty="0">
                <a:solidFill>
                  <a:schemeClr val="accent2">
                    <a:lumMod val="50000"/>
                  </a:schemeClr>
                </a:solidFill>
                <a:latin typeface="Monotype Corsiva" pitchFamily="66" charset="0"/>
              </a:rPr>
              <a:t>Official languages</a:t>
            </a:r>
            <a:r>
              <a:rPr lang="en-US" sz="3600" dirty="0">
                <a:solidFill>
                  <a:schemeClr val="accent2">
                    <a:lumMod val="50000"/>
                  </a:schemeClr>
                </a:solidFill>
                <a:latin typeface="Monotype Corsiva" pitchFamily="66" charset="0"/>
              </a:rPr>
              <a:t>: English, Arabic, Chinese, English, </a:t>
            </a:r>
            <a:r>
              <a:rPr lang="en-US" sz="3600" dirty="0" smtClean="0">
                <a:solidFill>
                  <a:schemeClr val="accent2">
                    <a:lumMod val="50000"/>
                  </a:schemeClr>
                </a:solidFill>
                <a:latin typeface="Monotype Corsiva" pitchFamily="66" charset="0"/>
              </a:rPr>
              <a:t>French</a:t>
            </a:r>
          </a:p>
          <a:p>
            <a:pPr>
              <a:buNone/>
            </a:pPr>
            <a:r>
              <a:rPr lang="en-US" sz="3600" b="1" dirty="0" smtClean="0">
                <a:solidFill>
                  <a:schemeClr val="accent2">
                    <a:lumMod val="50000"/>
                  </a:schemeClr>
                </a:solidFill>
                <a:latin typeface="Monotype Corsiva" pitchFamily="66" charset="0"/>
              </a:rPr>
              <a:t>   The </a:t>
            </a:r>
            <a:r>
              <a:rPr lang="en-US" sz="3600" b="1" dirty="0">
                <a:solidFill>
                  <a:schemeClr val="accent2">
                    <a:lumMod val="50000"/>
                  </a:schemeClr>
                </a:solidFill>
                <a:latin typeface="Monotype Corsiva" pitchFamily="66" charset="0"/>
              </a:rPr>
              <a:t>Secretary-General </a:t>
            </a:r>
            <a:r>
              <a:rPr lang="en-US" sz="3600" b="1" dirty="0" smtClean="0">
                <a:solidFill>
                  <a:schemeClr val="accent2">
                    <a:lumMod val="50000"/>
                  </a:schemeClr>
                </a:solidFill>
                <a:latin typeface="Monotype Corsiva" pitchFamily="66" charset="0"/>
              </a:rPr>
              <a:t>:</a:t>
            </a:r>
            <a:r>
              <a:rPr lang="en-US" sz="3600" dirty="0" smtClean="0">
                <a:solidFill>
                  <a:schemeClr val="accent2">
                    <a:lumMod val="50000"/>
                  </a:schemeClr>
                </a:solidFill>
                <a:latin typeface="Monotype Corsiva" pitchFamily="66" charset="0"/>
              </a:rPr>
              <a:t>Ban </a:t>
            </a:r>
            <a:r>
              <a:rPr lang="en-US" sz="3600" dirty="0" err="1" smtClean="0">
                <a:solidFill>
                  <a:schemeClr val="accent2">
                    <a:lumMod val="50000"/>
                  </a:schemeClr>
                </a:solidFill>
                <a:latin typeface="Monotype Corsiva" pitchFamily="66" charset="0"/>
              </a:rPr>
              <a:t>Ki</a:t>
            </a:r>
            <a:r>
              <a:rPr lang="en-US" sz="3600" dirty="0" smtClean="0">
                <a:solidFill>
                  <a:schemeClr val="accent2">
                    <a:lumMod val="50000"/>
                  </a:schemeClr>
                </a:solidFill>
                <a:latin typeface="Monotype Corsiva" pitchFamily="66" charset="0"/>
              </a:rPr>
              <a:t>-Moon(The Republic Of Korea )</a:t>
            </a:r>
            <a:endParaRPr lang="ru-RU" sz="3600" dirty="0">
              <a:solidFill>
                <a:schemeClr val="accent2">
                  <a:lumMod val="50000"/>
                </a:schemeClr>
              </a:solidFill>
              <a:latin typeface="Monotype Corsiva" pitchFamily="66" charset="0"/>
            </a:endParaRPr>
          </a:p>
        </p:txBody>
      </p:sp>
    </p:spTree>
  </p:cSld>
  <p:clrMapOvr>
    <a:masterClrMapping/>
  </p:clrMapOvr>
  <p:transition>
    <p:spli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Пан Ги Мун"/>
          <p:cNvPicPr>
            <a:picLocks noChangeAspect="1" noChangeArrowheads="1"/>
          </p:cNvPicPr>
          <p:nvPr/>
        </p:nvPicPr>
        <p:blipFill>
          <a:blip r:embed="rId2" cstate="print"/>
          <a:srcRect/>
          <a:stretch>
            <a:fillRect/>
          </a:stretch>
        </p:blipFill>
        <p:spPr bwMode="auto">
          <a:xfrm>
            <a:off x="2555776" y="260648"/>
            <a:ext cx="4109442" cy="5457341"/>
          </a:xfrm>
          <a:prstGeom prst="rect">
            <a:avLst/>
          </a:prstGeom>
          <a:ln>
            <a:noFill/>
          </a:ln>
          <a:effectLst>
            <a:softEdge rad="112500"/>
          </a:effectLst>
        </p:spPr>
      </p:pic>
      <p:sp>
        <p:nvSpPr>
          <p:cNvPr id="3" name="Прямоугольник 2"/>
          <p:cNvSpPr/>
          <p:nvPr/>
        </p:nvSpPr>
        <p:spPr>
          <a:xfrm>
            <a:off x="1763688" y="5534561"/>
            <a:ext cx="6120680" cy="1323439"/>
          </a:xfrm>
          <a:prstGeom prst="rect">
            <a:avLst/>
          </a:prstGeom>
        </p:spPr>
        <p:txBody>
          <a:bodyPr wrap="square">
            <a:spAutoFit/>
          </a:bodyPr>
          <a:lstStyle/>
          <a:p>
            <a:r>
              <a:rPr lang="en-US" sz="8000" b="1" u="sng" dirty="0">
                <a:solidFill>
                  <a:schemeClr val="accent2">
                    <a:lumMod val="50000"/>
                  </a:schemeClr>
                </a:solidFill>
                <a:latin typeface="Monotype Corsiva" pitchFamily="66" charset="0"/>
              </a:rPr>
              <a:t>Ban </a:t>
            </a:r>
            <a:r>
              <a:rPr lang="en-US" sz="8000" b="1" u="sng" dirty="0" err="1" smtClean="0">
                <a:solidFill>
                  <a:schemeClr val="accent2">
                    <a:lumMod val="50000"/>
                  </a:schemeClr>
                </a:solidFill>
                <a:latin typeface="Monotype Corsiva" pitchFamily="66" charset="0"/>
              </a:rPr>
              <a:t>Ki</a:t>
            </a:r>
            <a:r>
              <a:rPr lang="en-US" sz="8000" b="1" u="sng" dirty="0" smtClean="0">
                <a:solidFill>
                  <a:schemeClr val="accent2">
                    <a:lumMod val="50000"/>
                  </a:schemeClr>
                </a:solidFill>
                <a:latin typeface="Monotype Corsiva" pitchFamily="66" charset="0"/>
              </a:rPr>
              <a:t>-Moon</a:t>
            </a:r>
            <a:endParaRPr lang="ru-RU" sz="8000" b="1" u="sng" dirty="0">
              <a:solidFill>
                <a:schemeClr val="accent2">
                  <a:lumMod val="50000"/>
                </a:schemeClr>
              </a:solidFill>
              <a:latin typeface="Monotype Corsiva" pitchFamily="66" charset="0"/>
            </a:endParaRPr>
          </a:p>
        </p:txBody>
      </p:sp>
    </p:spTree>
  </p:cSld>
  <p:clrMapOvr>
    <a:masterClrMapping/>
  </p:clrMapOvr>
  <p:transition>
    <p:spli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908720"/>
            <a:ext cx="7772400" cy="1470025"/>
          </a:xfrm>
        </p:spPr>
        <p:txBody>
          <a:bodyPr>
            <a:noAutofit/>
          </a:bodyPr>
          <a:lstStyle/>
          <a:p>
            <a:r>
              <a:rPr lang="en-US" sz="4800" i="1" dirty="0" smtClean="0">
                <a:solidFill>
                  <a:schemeClr val="accent2">
                    <a:lumMod val="50000"/>
                  </a:schemeClr>
                </a:solidFill>
                <a:latin typeface="Arial Black" pitchFamily="34" charset="0"/>
              </a:rPr>
              <a:t>NATO</a:t>
            </a:r>
            <a:br>
              <a:rPr lang="en-US" sz="4800" i="1" dirty="0" smtClean="0">
                <a:solidFill>
                  <a:schemeClr val="accent2">
                    <a:lumMod val="50000"/>
                  </a:schemeClr>
                </a:solidFill>
                <a:latin typeface="Arial Black" pitchFamily="34" charset="0"/>
              </a:rPr>
            </a:br>
            <a:r>
              <a:rPr lang="en-US" sz="3600" i="1" dirty="0" smtClean="0">
                <a:solidFill>
                  <a:schemeClr val="accent2">
                    <a:lumMod val="50000"/>
                  </a:schemeClr>
                </a:solidFill>
                <a:latin typeface="Arial Black" pitchFamily="34" charset="0"/>
              </a:rPr>
              <a:t>(</a:t>
            </a:r>
            <a:r>
              <a:rPr lang="en-US" sz="3600" b="1" i="1" dirty="0" smtClean="0">
                <a:solidFill>
                  <a:schemeClr val="accent2">
                    <a:lumMod val="50000"/>
                  </a:schemeClr>
                </a:solidFill>
                <a:latin typeface="Arial Black" pitchFamily="34" charset="0"/>
              </a:rPr>
              <a:t>N</a:t>
            </a:r>
            <a:r>
              <a:rPr lang="en-US" sz="3600" i="1" dirty="0" smtClean="0">
                <a:solidFill>
                  <a:schemeClr val="accent2">
                    <a:lumMod val="50000"/>
                  </a:schemeClr>
                </a:solidFill>
                <a:latin typeface="Arial Black" pitchFamily="34" charset="0"/>
              </a:rPr>
              <a:t>orth </a:t>
            </a:r>
            <a:r>
              <a:rPr lang="en-US" sz="3600" b="1" i="1" dirty="0" smtClean="0">
                <a:solidFill>
                  <a:schemeClr val="accent2">
                    <a:lumMod val="50000"/>
                  </a:schemeClr>
                </a:solidFill>
                <a:latin typeface="Arial Black" pitchFamily="34" charset="0"/>
              </a:rPr>
              <a:t>A</a:t>
            </a:r>
            <a:r>
              <a:rPr lang="en-US" sz="3600" i="1" dirty="0" smtClean="0">
                <a:solidFill>
                  <a:schemeClr val="accent2">
                    <a:lumMod val="50000"/>
                  </a:schemeClr>
                </a:solidFill>
                <a:latin typeface="Arial Black" pitchFamily="34" charset="0"/>
              </a:rPr>
              <a:t>tlantic</a:t>
            </a:r>
            <a:r>
              <a:rPr lang="en-US" sz="3600" i="1" dirty="0">
                <a:solidFill>
                  <a:schemeClr val="accent2">
                    <a:lumMod val="50000"/>
                  </a:schemeClr>
                </a:solidFill>
                <a:latin typeface="Arial Black" pitchFamily="34" charset="0"/>
              </a:rPr>
              <a:t> </a:t>
            </a:r>
            <a:r>
              <a:rPr lang="en-US" sz="3600" b="1" i="1" dirty="0">
                <a:solidFill>
                  <a:schemeClr val="accent2">
                    <a:lumMod val="50000"/>
                  </a:schemeClr>
                </a:solidFill>
                <a:latin typeface="Arial Black" pitchFamily="34" charset="0"/>
              </a:rPr>
              <a:t>T</a:t>
            </a:r>
            <a:r>
              <a:rPr lang="en-US" sz="3600" i="1" dirty="0">
                <a:solidFill>
                  <a:schemeClr val="accent2">
                    <a:lumMod val="50000"/>
                  </a:schemeClr>
                </a:solidFill>
                <a:latin typeface="Arial Black" pitchFamily="34" charset="0"/>
              </a:rPr>
              <a:t>reaty </a:t>
            </a:r>
            <a:r>
              <a:rPr lang="en-US" sz="3600" b="1" i="1" dirty="0" smtClean="0">
                <a:solidFill>
                  <a:schemeClr val="accent2">
                    <a:lumMod val="50000"/>
                  </a:schemeClr>
                </a:solidFill>
                <a:latin typeface="Arial Black" pitchFamily="34" charset="0"/>
              </a:rPr>
              <a:t>O</a:t>
            </a:r>
            <a:r>
              <a:rPr lang="en-US" sz="3600" i="1" dirty="0" smtClean="0">
                <a:solidFill>
                  <a:schemeClr val="accent2">
                    <a:lumMod val="50000"/>
                  </a:schemeClr>
                </a:solidFill>
                <a:latin typeface="Arial Black" pitchFamily="34" charset="0"/>
              </a:rPr>
              <a:t>rganization)</a:t>
            </a:r>
            <a:endParaRPr lang="ru-RU" sz="3600" dirty="0">
              <a:solidFill>
                <a:schemeClr val="accent2">
                  <a:lumMod val="50000"/>
                </a:schemeClr>
              </a:solidFill>
              <a:latin typeface="Arial Black" pitchFamily="34" charset="0"/>
            </a:endParaRPr>
          </a:p>
        </p:txBody>
      </p:sp>
      <p:sp>
        <p:nvSpPr>
          <p:cNvPr id="3" name="Подзаголовок 2"/>
          <p:cNvSpPr>
            <a:spLocks noGrp="1"/>
          </p:cNvSpPr>
          <p:nvPr>
            <p:ph type="subTitle" idx="1"/>
          </p:nvPr>
        </p:nvSpPr>
        <p:spPr>
          <a:xfrm flipV="1">
            <a:off x="1115616" y="6738392"/>
            <a:ext cx="6400800" cy="119608"/>
          </a:xfrm>
        </p:spPr>
        <p:txBody>
          <a:bodyPr>
            <a:normAutofit fontScale="25000" lnSpcReduction="20000"/>
          </a:bodyPr>
          <a:lstStyle/>
          <a:p>
            <a:endParaRPr lang="ru-RU" dirty="0"/>
          </a:p>
        </p:txBody>
      </p:sp>
      <p:pic>
        <p:nvPicPr>
          <p:cNvPr id="19458" name="Picture 2" descr="Файл:Flag of NATO.svg"/>
          <p:cNvPicPr>
            <a:picLocks noChangeAspect="1" noChangeArrowheads="1"/>
          </p:cNvPicPr>
          <p:nvPr/>
        </p:nvPicPr>
        <p:blipFill>
          <a:blip r:embed="rId2" cstate="print"/>
          <a:srcRect/>
          <a:stretch>
            <a:fillRect/>
          </a:stretch>
        </p:blipFill>
        <p:spPr bwMode="auto">
          <a:xfrm>
            <a:off x="2051720" y="2852936"/>
            <a:ext cx="4811688" cy="3608766"/>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r>
              <a:rPr lang="en-US" b="1" dirty="0">
                <a:solidFill>
                  <a:schemeClr val="accent2">
                    <a:lumMod val="50000"/>
                  </a:schemeClr>
                </a:solidFill>
                <a:latin typeface="Monotype Corsiva" pitchFamily="66" charset="0"/>
              </a:rPr>
              <a:t>The North Atlantic Treaty was signed on </a:t>
            </a:r>
            <a:r>
              <a:rPr lang="en-US" b="1" dirty="0">
                <a:solidFill>
                  <a:srgbClr val="FF0000"/>
                </a:solidFill>
                <a:latin typeface="Monotype Corsiva" pitchFamily="66" charset="0"/>
              </a:rPr>
              <a:t>4 April </a:t>
            </a:r>
            <a:r>
              <a:rPr lang="en-US" b="1" dirty="0" smtClean="0">
                <a:solidFill>
                  <a:srgbClr val="FF0000"/>
                </a:solidFill>
                <a:latin typeface="Monotype Corsiva" pitchFamily="66" charset="0"/>
              </a:rPr>
              <a:t>1949 </a:t>
            </a:r>
            <a:r>
              <a:rPr lang="en-US" b="1" dirty="0" smtClean="0">
                <a:solidFill>
                  <a:schemeClr val="accent2">
                    <a:lumMod val="50000"/>
                  </a:schemeClr>
                </a:solidFill>
                <a:latin typeface="Monotype Corsiva" pitchFamily="66" charset="0"/>
              </a:rPr>
              <a:t> </a:t>
            </a:r>
            <a:r>
              <a:rPr lang="en-US" b="1" dirty="0">
                <a:solidFill>
                  <a:schemeClr val="accent2">
                    <a:lumMod val="50000"/>
                  </a:schemeClr>
                </a:solidFill>
                <a:latin typeface="Monotype Corsiva" pitchFamily="66" charset="0"/>
              </a:rPr>
              <a:t>in Washington state.</a:t>
            </a:r>
            <a:endParaRPr lang="ru-RU" b="1" dirty="0">
              <a:solidFill>
                <a:schemeClr val="accent2">
                  <a:lumMod val="50000"/>
                </a:schemeClr>
              </a:solidFill>
              <a:latin typeface="Monotype Corsiva" pitchFamily="66" charset="0"/>
            </a:endParaRPr>
          </a:p>
        </p:txBody>
      </p:sp>
      <p:sp>
        <p:nvSpPr>
          <p:cNvPr id="3" name="Содержимое 2"/>
          <p:cNvSpPr>
            <a:spLocks noGrp="1"/>
          </p:cNvSpPr>
          <p:nvPr>
            <p:ph idx="1"/>
          </p:nvPr>
        </p:nvSpPr>
        <p:spPr>
          <a:xfrm>
            <a:off x="457200" y="1196752"/>
            <a:ext cx="8229600" cy="4929411"/>
          </a:xfrm>
        </p:spPr>
        <p:txBody>
          <a:bodyPr/>
          <a:lstStyle/>
          <a:p>
            <a:pPr>
              <a:buNone/>
            </a:pPr>
            <a:r>
              <a:rPr lang="en-US" dirty="0" smtClean="0"/>
              <a:t>    </a:t>
            </a:r>
            <a:r>
              <a:rPr lang="en-US" sz="4000" dirty="0" smtClean="0">
                <a:solidFill>
                  <a:schemeClr val="accent2">
                    <a:lumMod val="50000"/>
                  </a:schemeClr>
                </a:solidFill>
                <a:latin typeface="Monotype Corsiva" pitchFamily="66" charset="0"/>
              </a:rPr>
              <a:t>NATO is international </a:t>
            </a:r>
            <a:r>
              <a:rPr lang="en-US" sz="4000" dirty="0">
                <a:solidFill>
                  <a:schemeClr val="accent2">
                    <a:lumMod val="50000"/>
                  </a:schemeClr>
                </a:solidFill>
                <a:latin typeface="Monotype Corsiva" pitchFamily="66" charset="0"/>
              </a:rPr>
              <a:t>military-political organization established on April 4, 1949. Today, 28 countries are members of NATO. </a:t>
            </a:r>
            <a:r>
              <a:rPr lang="en-US" sz="4000" b="1" dirty="0">
                <a:solidFill>
                  <a:schemeClr val="accent2">
                    <a:lumMod val="50000"/>
                  </a:schemeClr>
                </a:solidFill>
                <a:latin typeface="Monotype Corsiva" pitchFamily="66" charset="0"/>
              </a:rPr>
              <a:t>The main principle of the organization is the system of collective </a:t>
            </a:r>
            <a:r>
              <a:rPr lang="en-US" sz="4000" b="1" dirty="0" err="1">
                <a:solidFill>
                  <a:schemeClr val="accent2">
                    <a:lumMod val="50000"/>
                  </a:schemeClr>
                </a:solidFill>
                <a:latin typeface="Monotype Corsiva" pitchFamily="66" charset="0"/>
              </a:rPr>
              <a:t>defence</a:t>
            </a:r>
            <a:r>
              <a:rPr lang="en-US" sz="4000" b="1" dirty="0">
                <a:solidFill>
                  <a:schemeClr val="accent2">
                    <a:lumMod val="50000"/>
                  </a:schemeClr>
                </a:solidFill>
                <a:latin typeface="Monotype Corsiva" pitchFamily="66" charset="0"/>
              </a:rPr>
              <a:t>, that is, a joint concerted action of all its members in response to the attack from the outside.</a:t>
            </a:r>
            <a:endParaRPr lang="ru-RU" sz="4000" b="1" dirty="0">
              <a:solidFill>
                <a:schemeClr val="accent2">
                  <a:lumMod val="50000"/>
                </a:schemeClr>
              </a:solidFill>
              <a:latin typeface="Monotype Corsiva" pitchFamily="66" charset="0"/>
            </a:endParaRPr>
          </a:p>
        </p:txBody>
      </p:sp>
    </p:spTree>
  </p:cSld>
  <p:clrMapOvr>
    <a:masterClrMapping/>
  </p:clrMapOvr>
  <p:transition>
    <p:spli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188640"/>
            <a:ext cx="8229600" cy="85998"/>
          </a:xfrm>
        </p:spPr>
        <p:txBody>
          <a:bodyPr>
            <a:normAutofit fontScale="90000"/>
          </a:bodyPr>
          <a:lstStyle/>
          <a:p>
            <a:endParaRPr lang="ru-RU" dirty="0"/>
          </a:p>
        </p:txBody>
      </p:sp>
      <p:sp>
        <p:nvSpPr>
          <p:cNvPr id="3" name="Содержимое 2"/>
          <p:cNvSpPr>
            <a:spLocks noGrp="1"/>
          </p:cNvSpPr>
          <p:nvPr>
            <p:ph idx="1"/>
          </p:nvPr>
        </p:nvSpPr>
        <p:spPr>
          <a:xfrm>
            <a:off x="457200" y="1556792"/>
            <a:ext cx="8229600" cy="4569371"/>
          </a:xfrm>
        </p:spPr>
        <p:txBody>
          <a:bodyPr/>
          <a:lstStyle/>
          <a:p>
            <a:pPr>
              <a:buNone/>
            </a:pPr>
            <a:r>
              <a:rPr lang="en-US" dirty="0" smtClean="0"/>
              <a:t>    </a:t>
            </a:r>
            <a:r>
              <a:rPr lang="en-US" sz="4800" b="1" dirty="0" smtClean="0">
                <a:solidFill>
                  <a:schemeClr val="accent2">
                    <a:lumMod val="50000"/>
                  </a:schemeClr>
                </a:solidFill>
                <a:latin typeface="Monotype Corsiva" pitchFamily="66" charset="0"/>
              </a:rPr>
              <a:t>Types </a:t>
            </a:r>
            <a:r>
              <a:rPr lang="en-US" sz="4800" b="1" dirty="0">
                <a:solidFill>
                  <a:schemeClr val="accent2">
                    <a:lumMod val="50000"/>
                  </a:schemeClr>
                </a:solidFill>
                <a:latin typeface="Monotype Corsiva" pitchFamily="66" charset="0"/>
              </a:rPr>
              <a:t>of members</a:t>
            </a:r>
            <a:r>
              <a:rPr lang="en-US" sz="4800" dirty="0">
                <a:solidFill>
                  <a:schemeClr val="accent2">
                    <a:lumMod val="50000"/>
                  </a:schemeClr>
                </a:solidFill>
                <a:latin typeface="Monotype Corsiva" pitchFamily="66" charset="0"/>
              </a:rPr>
              <a:t>:28</a:t>
            </a:r>
            <a:r>
              <a:rPr lang="en-US" sz="4800" dirty="0" smtClean="0">
                <a:solidFill>
                  <a:schemeClr val="accent2">
                    <a:lumMod val="50000"/>
                  </a:schemeClr>
                </a:solidFill>
                <a:latin typeface="Monotype Corsiva" pitchFamily="66" charset="0"/>
              </a:rPr>
              <a:t/>
            </a:r>
            <a:br>
              <a:rPr lang="en-US" sz="4800" dirty="0" smtClean="0">
                <a:solidFill>
                  <a:schemeClr val="accent2">
                    <a:lumMod val="50000"/>
                  </a:schemeClr>
                </a:solidFill>
                <a:latin typeface="Monotype Corsiva" pitchFamily="66" charset="0"/>
              </a:rPr>
            </a:br>
            <a:r>
              <a:rPr lang="en-US" sz="4800" b="1" dirty="0">
                <a:solidFill>
                  <a:schemeClr val="accent2">
                    <a:lumMod val="50000"/>
                  </a:schemeClr>
                </a:solidFill>
                <a:latin typeface="Monotype Corsiva" pitchFamily="66" charset="0"/>
              </a:rPr>
              <a:t>Official </a:t>
            </a:r>
            <a:r>
              <a:rPr lang="en-US" sz="4800" b="1" dirty="0" err="1">
                <a:solidFill>
                  <a:schemeClr val="accent2">
                    <a:lumMod val="50000"/>
                  </a:schemeClr>
                </a:solidFill>
                <a:latin typeface="Monotype Corsiva" pitchFamily="66" charset="0"/>
              </a:rPr>
              <a:t>languages</a:t>
            </a:r>
            <a:r>
              <a:rPr lang="en-US" sz="4800" dirty="0" err="1">
                <a:solidFill>
                  <a:schemeClr val="accent2">
                    <a:lumMod val="50000"/>
                  </a:schemeClr>
                </a:solidFill>
                <a:latin typeface="Monotype Corsiva" pitchFamily="66" charset="0"/>
              </a:rPr>
              <a:t>:French,English</a:t>
            </a:r>
            <a:r>
              <a:rPr lang="en-US" sz="4800" dirty="0" smtClean="0">
                <a:solidFill>
                  <a:schemeClr val="accent2">
                    <a:lumMod val="50000"/>
                  </a:schemeClr>
                </a:solidFill>
                <a:latin typeface="Monotype Corsiva" pitchFamily="66" charset="0"/>
              </a:rPr>
              <a:t/>
            </a:r>
            <a:br>
              <a:rPr lang="en-US" sz="4800" dirty="0" smtClean="0">
                <a:solidFill>
                  <a:schemeClr val="accent2">
                    <a:lumMod val="50000"/>
                  </a:schemeClr>
                </a:solidFill>
                <a:latin typeface="Monotype Corsiva" pitchFamily="66" charset="0"/>
              </a:rPr>
            </a:br>
            <a:r>
              <a:rPr lang="en-US" sz="4800" b="1" dirty="0" err="1">
                <a:solidFill>
                  <a:schemeClr val="accent2">
                    <a:lumMod val="50000"/>
                  </a:schemeClr>
                </a:solidFill>
                <a:latin typeface="Monotype Corsiva" pitchFamily="66" charset="0"/>
              </a:rPr>
              <a:t>Headquarters</a:t>
            </a:r>
            <a:r>
              <a:rPr lang="en-US" sz="4800" dirty="0" err="1">
                <a:solidFill>
                  <a:schemeClr val="accent2">
                    <a:lumMod val="50000"/>
                  </a:schemeClr>
                </a:solidFill>
                <a:latin typeface="Monotype Corsiva" pitchFamily="66" charset="0"/>
              </a:rPr>
              <a:t>:Brussels</a:t>
            </a:r>
            <a:r>
              <a:rPr lang="en-US" sz="4800" dirty="0">
                <a:solidFill>
                  <a:schemeClr val="accent2">
                    <a:lumMod val="50000"/>
                  </a:schemeClr>
                </a:solidFill>
                <a:latin typeface="Monotype Corsiva" pitchFamily="66" charset="0"/>
              </a:rPr>
              <a:t>, Belgium</a:t>
            </a:r>
            <a:r>
              <a:rPr lang="en-US" sz="4800" dirty="0" smtClean="0">
                <a:solidFill>
                  <a:schemeClr val="accent2">
                    <a:lumMod val="50000"/>
                  </a:schemeClr>
                </a:solidFill>
                <a:latin typeface="Monotype Corsiva" pitchFamily="66" charset="0"/>
              </a:rPr>
              <a:t/>
            </a:r>
            <a:br>
              <a:rPr lang="en-US" sz="4800" dirty="0" smtClean="0">
                <a:solidFill>
                  <a:schemeClr val="accent2">
                    <a:lumMod val="50000"/>
                  </a:schemeClr>
                </a:solidFill>
                <a:latin typeface="Monotype Corsiva" pitchFamily="66" charset="0"/>
              </a:rPr>
            </a:br>
            <a:r>
              <a:rPr lang="en-US" sz="4800" b="1" dirty="0">
                <a:solidFill>
                  <a:schemeClr val="accent2">
                    <a:lumMod val="50000"/>
                  </a:schemeClr>
                </a:solidFill>
                <a:latin typeface="Monotype Corsiva" pitchFamily="66" charset="0"/>
              </a:rPr>
              <a:t>Chief</a:t>
            </a:r>
            <a:r>
              <a:rPr lang="en-US" sz="4800" dirty="0">
                <a:solidFill>
                  <a:schemeClr val="accent2">
                    <a:lumMod val="50000"/>
                  </a:schemeClr>
                </a:solidFill>
                <a:latin typeface="Monotype Corsiva" pitchFamily="66" charset="0"/>
              </a:rPr>
              <a:t> </a:t>
            </a:r>
            <a:r>
              <a:rPr lang="en-US" sz="4800" dirty="0" smtClean="0">
                <a:solidFill>
                  <a:schemeClr val="accent2">
                    <a:lumMod val="50000"/>
                  </a:schemeClr>
                </a:solidFill>
                <a:latin typeface="Monotype Corsiva" pitchFamily="66" charset="0"/>
              </a:rPr>
              <a:t>:Anders </a:t>
            </a:r>
            <a:r>
              <a:rPr lang="en-US" sz="4800" dirty="0" err="1">
                <a:solidFill>
                  <a:schemeClr val="accent2">
                    <a:lumMod val="50000"/>
                  </a:schemeClr>
                </a:solidFill>
                <a:latin typeface="Monotype Corsiva" pitchFamily="66" charset="0"/>
              </a:rPr>
              <a:t>Fogh</a:t>
            </a:r>
            <a:r>
              <a:rPr lang="en-US" sz="4800" dirty="0">
                <a:solidFill>
                  <a:schemeClr val="accent2">
                    <a:lumMod val="50000"/>
                  </a:schemeClr>
                </a:solidFill>
                <a:latin typeface="Monotype Corsiva" pitchFamily="66" charset="0"/>
              </a:rPr>
              <a:t> Rasmussen</a:t>
            </a:r>
            <a:endParaRPr lang="ru-RU" sz="4800" dirty="0">
              <a:solidFill>
                <a:schemeClr val="accent2">
                  <a:lumMod val="50000"/>
                </a:schemeClr>
              </a:solidFill>
              <a:latin typeface="Monotype Corsiva" pitchFamily="66" charset="0"/>
            </a:endParaRPr>
          </a:p>
        </p:txBody>
      </p:sp>
    </p:spTree>
  </p:cSld>
  <p:clrMapOvr>
    <a:masterClrMapping/>
  </p:clrMapOvr>
  <p:transition>
    <p:split/>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TotalTime>
  <Words>693</Words>
  <Application>Microsoft Office PowerPoint</Application>
  <PresentationFormat>Экран (4:3)</PresentationFormat>
  <Paragraphs>47</Paragraphs>
  <Slides>28</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 Organization of the world </vt:lpstr>
      <vt:lpstr>UN (United Nations)</vt:lpstr>
      <vt:lpstr>Слайд 3</vt:lpstr>
      <vt:lpstr>Слайд 4</vt:lpstr>
      <vt:lpstr> Member States of the UN </vt:lpstr>
      <vt:lpstr>Слайд 6</vt:lpstr>
      <vt:lpstr>NATO (North Atlantic Treaty Organization)</vt:lpstr>
      <vt:lpstr>The North Atlantic Treaty was signed on 4 April 1949  in Washington state.</vt:lpstr>
      <vt:lpstr>Слайд 9</vt:lpstr>
      <vt:lpstr>Слайд 10</vt:lpstr>
      <vt:lpstr>EU   ( European Union)</vt:lpstr>
      <vt:lpstr>Слайд 12</vt:lpstr>
      <vt:lpstr>Слайд 13</vt:lpstr>
      <vt:lpstr>Слайд 14</vt:lpstr>
      <vt:lpstr>Слайд 15</vt:lpstr>
      <vt:lpstr>Commonwealth of Nations</vt:lpstr>
      <vt:lpstr>Слайд 17</vt:lpstr>
      <vt:lpstr>Слайд 18</vt:lpstr>
      <vt:lpstr>Слайд 19</vt:lpstr>
      <vt:lpstr>GPI (Greenpeace International)</vt:lpstr>
      <vt:lpstr>Слайд 21</vt:lpstr>
      <vt:lpstr>Слайд 22</vt:lpstr>
      <vt:lpstr>Слайд 23</vt:lpstr>
      <vt:lpstr>WWF (World Wide Fund for Nature)</vt:lpstr>
      <vt:lpstr>Слайд 25</vt:lpstr>
      <vt:lpstr>Слайд 26</vt:lpstr>
      <vt:lpstr>Слайд 27</vt:lpstr>
      <vt:lpstr>Yolanda Kakabadse</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PROF</dc:creator>
  <cp:lastModifiedBy>PROF</cp:lastModifiedBy>
  <cp:revision>18</cp:revision>
  <dcterms:created xsi:type="dcterms:W3CDTF">2006-12-20T23:07:07Z</dcterms:created>
  <dcterms:modified xsi:type="dcterms:W3CDTF">2006-12-20T23:44:03Z</dcterms:modified>
</cp:coreProperties>
</file>