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A4E8D2-05E8-4438-9D41-B7DF34491B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1B3E4B-B94E-4BBD-992F-F9180497D9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EDBEF9-A599-4E1F-8AF3-23D1A110D3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EB6B-68B1-4FA8-BD26-100AA3D7A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89ED-6E28-45D8-928F-866E5B46C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5315-7B38-4641-B774-F17E12F23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1D5456-62A3-4616-9B2C-082A3EFA98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E88939-2357-496D-A3B1-3B834EA2B2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821510-8C79-4AC8-A1C6-9884B670B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777509-A6A1-4B18-B388-975E53CD29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7D63E7-A5B5-486D-91D9-E3DFFFB952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A8DC32-B7AD-4A7D-B1AF-91FE4A1267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F6755A-5E6A-4BCF-B03E-146AFB4CB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B730F5-C896-4F1B-A4F3-47B746B42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640792-A946-471D-9A03-CCB27110A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tki.yandex.ru/users/vtrukhan/view/36627/?page=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yermak1967.narod.ru/211.jpg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MendelCOLOR1884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ru.wikipedia.org/wiki/%D0%97%D0%B0%D0%BA%D0%BE%D0%BD%D1%8B_%D0%9C%D0%B5%D0%BD%D0%B4%D0%B5%D0%BB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ovarski.ru/joom/images/stories/MysiteEK/Anatoliy/mende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ntat.ru/cgi-bin/img.pl/img/Jdanov/34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tslibrary.ru/Online/hist/mnd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lementy.ru/images/news/mendel_schema_6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28926" y="1214422"/>
            <a:ext cx="7772400" cy="1830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600" b="1" dirty="0" smtClean="0"/>
              <a:t/>
            </a:r>
            <a:br>
              <a:rPr lang="ru-RU" sz="4600" b="1" dirty="0" smtClean="0"/>
            </a:br>
            <a:endParaRPr lang="ru-RU" sz="4600" b="1" dirty="0" smtClean="0"/>
          </a:p>
        </p:txBody>
      </p:sp>
      <p:pic>
        <p:nvPicPr>
          <p:cNvPr id="3076" name="Picture 9" descr="0_8eb6_48fe52a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286148" cy="437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643438" y="1643050"/>
            <a:ext cx="3857652" cy="28623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6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Мендель Грегор </a:t>
            </a:r>
            <a:r>
              <a:rPr lang="uk-UA" sz="6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Йоганн</a:t>
            </a:r>
            <a:endParaRPr lang="uk-UA" sz="60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i="1" dirty="0" smtClean="0"/>
              <a:t>	</a:t>
            </a:r>
            <a:r>
              <a:rPr lang="uk-UA" sz="2400" i="1" dirty="0" smtClean="0"/>
              <a:t>Августинське Абатство,Брно</a:t>
            </a:r>
            <a:endParaRPr lang="uk-UA" dirty="0" smtClean="0"/>
          </a:p>
        </p:txBody>
      </p:sp>
      <p:pic>
        <p:nvPicPr>
          <p:cNvPr id="12291" name="Picture 6" descr="Картинка 18 из 12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98107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MendelCOLOR1884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908050"/>
            <a:ext cx="3175000" cy="4140200"/>
          </a:xfrm>
        </p:spPr>
      </p:pic>
      <p:sp>
        <p:nvSpPr>
          <p:cNvPr id="40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836613"/>
            <a:ext cx="4546600" cy="54340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	</a:t>
            </a:r>
            <a:r>
              <a:rPr lang="uk-UA" sz="2000" b="1" dirty="0" smtClean="0"/>
              <a:t>Дата народження:</a:t>
            </a:r>
            <a:r>
              <a:rPr lang="uk-UA" sz="2000" dirty="0" smtClean="0"/>
              <a:t>22 липня 1822 року</a:t>
            </a:r>
          </a:p>
          <a:p>
            <a:pPr>
              <a:lnSpc>
                <a:spcPct val="90000"/>
              </a:lnSpc>
              <a:buNone/>
            </a:pPr>
            <a:r>
              <a:rPr lang="uk-UA" sz="2000" b="1" dirty="0" smtClean="0"/>
              <a:t>	Місце народження: </a:t>
            </a:r>
            <a:r>
              <a:rPr lang="uk-UA" sz="2000" dirty="0" smtClean="0">
                <a:ea typeface="Verdana" pitchFamily="34" charset="0"/>
                <a:cs typeface="Verdana" pitchFamily="34" charset="0"/>
              </a:rPr>
              <a:t>Хейнцендорф</a:t>
            </a:r>
            <a:r>
              <a:rPr lang="uk-UA" sz="2000" dirty="0" smtClean="0"/>
              <a:t>,Австро-Угорщина, тепер Гинчице (частина села Вражне)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smtClean="0"/>
              <a:t>	Дата смерті: </a:t>
            </a:r>
            <a:r>
              <a:rPr lang="uk-UA" sz="2000" dirty="0" smtClean="0"/>
              <a:t>6 червня 1884 року(61 </a:t>
            </a:r>
            <a:r>
              <a:rPr lang="uk-UA" sz="2000" dirty="0" smtClean="0"/>
              <a:t>рік)</a:t>
            </a:r>
            <a:endParaRPr lang="uk-UA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smtClean="0"/>
              <a:t>	Місце смерті: </a:t>
            </a:r>
            <a:r>
              <a:rPr lang="uk-UA" sz="2000" dirty="0" smtClean="0"/>
              <a:t>Брно,Австро-Угорщина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smtClean="0"/>
              <a:t>	Громадянство:</a:t>
            </a:r>
            <a:r>
              <a:rPr lang="uk-UA" sz="2000" dirty="0" smtClean="0"/>
              <a:t>Австрійська   імперія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 smtClean="0"/>
              <a:t>   </a:t>
            </a:r>
            <a:r>
              <a:rPr lang="uk-UA" sz="2000" b="1" dirty="0" smtClean="0"/>
              <a:t>Національність:</a:t>
            </a:r>
            <a:r>
              <a:rPr lang="uk-UA" sz="2000" dirty="0" smtClean="0"/>
              <a:t>чех</a:t>
            </a:r>
            <a:endParaRPr lang="uk-UA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smtClean="0"/>
              <a:t>	Наукова сфера: </a:t>
            </a:r>
            <a:r>
              <a:rPr lang="uk-UA" sz="2000" dirty="0" smtClean="0"/>
              <a:t>Генетика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smtClean="0"/>
              <a:t>	Місце </a:t>
            </a:r>
            <a:r>
              <a:rPr lang="uk-UA" sz="2000" b="1" dirty="0" smtClean="0"/>
              <a:t>роботи</a:t>
            </a:r>
            <a:r>
              <a:rPr lang="uk-UA" sz="2000" b="1" dirty="0" smtClean="0"/>
              <a:t>: </a:t>
            </a:r>
            <a:r>
              <a:rPr lang="uk-UA" sz="2000" dirty="0" smtClean="0"/>
              <a:t>Абатство Св. Томаса,Брно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 smtClean="0"/>
              <a:t>	Відомий як:</a:t>
            </a:r>
            <a:r>
              <a:rPr lang="uk-UA" sz="2000" dirty="0" smtClean="0"/>
              <a:t>Батько генетики,першовідкривач законів</a:t>
            </a:r>
            <a:r>
              <a:rPr lang="uk-UA" sz="2000" dirty="0" smtClean="0">
                <a:hlinkClick r:id="rId4" tooltip="Законы Менделя"/>
              </a:rPr>
              <a:t> </a:t>
            </a:r>
            <a:r>
              <a:rPr lang="uk-UA" sz="2000" dirty="0" smtClean="0"/>
              <a:t>спадковості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" descr="Картинка 2 из 12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2838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2066" y="928670"/>
            <a:ext cx="3143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Йоганн Мендель народився 20 липня 1822 року у селянській родині Антона та Розини Мендель у маленькому містечку Хейнцендорф (Австро-Угорщина, тепер Гинчице (частина села Вражне) у Новому Їчині, Чехія). Уже змалку цікавився природою,коли працював садівником. </a:t>
            </a:r>
            <a:endParaRPr lang="uk-UA" dirty="0"/>
          </a:p>
        </p:txBody>
      </p:sp>
      <p:pic>
        <p:nvPicPr>
          <p:cNvPr id="5" name="Рисунок 4" descr="1358197282_gregor_mend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714884"/>
            <a:ext cx="1761769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472" y="3071810"/>
            <a:ext cx="8229600" cy="36004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400" dirty="0" smtClean="0"/>
              <a:t>	</a:t>
            </a:r>
          </a:p>
        </p:txBody>
      </p:sp>
      <p:pic>
        <p:nvPicPr>
          <p:cNvPr id="6147" name="Picture 7" descr="Картинка 80 из 12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11638"/>
          <a:stretch>
            <a:fillRect/>
          </a:stretch>
        </p:blipFill>
        <p:spPr bwMode="auto">
          <a:xfrm>
            <a:off x="2627313" y="765175"/>
            <a:ext cx="37449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3143248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Провчившись два роки в філософських класах інституту Ольмюца, в 1843 він постригся в ченці Августинського монастиря Св. Фоми в Брюнні (нині Брно, Чехія) і взяв ім'я Грегор. З 1844 по 1848 р. навчався в Брюнському богословському інституті. У 1847 році став священиком. Самостійно вивчав безліч наук, заміняв відсутніх викладачів грецької мови і математики в одній зі </a:t>
            </a:r>
            <a:r>
              <a:rPr lang="uk-UA" dirty="0" smtClean="0"/>
              <a:t>шкіл . Отримав </a:t>
            </a:r>
            <a:r>
              <a:rPr lang="uk-UA" dirty="0" smtClean="0"/>
              <a:t>звання викладача, але мав незадовільні оцінки з біології та геології. У період із 1851 до 1853 рік навчається у </a:t>
            </a:r>
            <a:r>
              <a:rPr lang="uk-UA" u="sng" dirty="0" smtClean="0"/>
              <a:t>Віденському </a:t>
            </a:r>
            <a:r>
              <a:rPr lang="uk-UA" u="sng" dirty="0" smtClean="0"/>
              <a:t>університеті 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Картинка 11 из 12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2381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0562" y="1000108"/>
            <a:ext cx="36433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1849-1851 рр.. викладав у </a:t>
            </a:r>
            <a:r>
              <a:rPr lang="uk-UA" dirty="0" smtClean="0"/>
              <a:t>Зноймській </a:t>
            </a:r>
            <a:r>
              <a:rPr lang="uk-UA" dirty="0" smtClean="0"/>
              <a:t>гімназії математику, латинську та грецьку мови. У період 1851-53 року, завдяки настоятелю, навчався природної історії у Віденському університеті, в тому числі під керівництвом Унгера - одного з перших цитологів світу.</a:t>
            </a:r>
          </a:p>
          <a:p>
            <a:r>
              <a:rPr lang="uk-UA" dirty="0" smtClean="0"/>
              <a:t>Будучи у Відні, Мендель зацікавився процесом гібридизації рослин і, зокрема, різними типами гібридних нащадків і їх статистичними співвідношеннями.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Картинка 8 из 1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214282" y="142852"/>
            <a:ext cx="2428892" cy="237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9058" y="85723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У 1854 році Мендель отримав місце викладача фізики та природної історії у Вищій реальній школі в Брюнні, не будучи дипломованим фахівцем. Ще дві спроби скласти іспит з біології в 1856 році закінчилися провалом, і Мендель залишався як і раніше ченцем, а пізніше - абатом Августинського монастиря.</a:t>
            </a:r>
          </a:p>
          <a:p>
            <a:r>
              <a:rPr lang="uk-UA" dirty="0" smtClean="0"/>
              <a:t>Надихнувшись вивченням змін ознак рослин, з 1856 по 1863 р. став проводити досліди на горосі в експериментальному монастирському саду, і сформулював закони, що пояснюють механізм успадкування, відомі нам як «Закони Менделя».</a:t>
            </a:r>
            <a:endParaRPr lang="uk-UA" dirty="0"/>
          </a:p>
        </p:txBody>
      </p:sp>
      <p:pic>
        <p:nvPicPr>
          <p:cNvPr id="5" name="Рисунок 4" descr="0015-024-Reshetka-Penn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2571744"/>
            <a:ext cx="2524042" cy="33960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05238" y="692150"/>
            <a:ext cx="5338762" cy="4608513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/>
              <a:t>	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857232"/>
            <a:ext cx="4000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8 березня 1865 Мендель доповів результати своїх дослідів Брюннському Товариству натуралістів, яке в кінці наступного року опублікувало конспект його доповіді у черговому томі "Праць Товариства ..." під назвою "Досліди над рослинними гібридами". Цей том потрапив в 120 бібліотек університетів світу. Мендель замовив 40 окремих відбитків своєї роботи, з яких майже всі розіслав великим дослідникам-ботанікам. Але робота не викликала інтересу у сучасників.</a:t>
            </a:r>
            <a:endParaRPr lang="uk-UA" dirty="0"/>
          </a:p>
        </p:txBody>
      </p:sp>
      <p:pic>
        <p:nvPicPr>
          <p:cNvPr id="7" name="Рисунок 6" descr="1329945438_goroh-mendel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3686201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627Kd643628fT17hCPyv0KQ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14356"/>
            <a:ext cx="3628297" cy="49053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46434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Мендель зробив відкриття надзвичайної важливості, і сам спочатку був у цьому переконаний. Але потім він зробив ряд спроб підтвердити це відкриття на інших біологічних видах, і з цією метою провів серію дослідів зі схрещування різновидів Нечуйвітру - рослини сімейства айстрових, потім - по схрещуванню різновидів бджіл. В обох випадках його чекало трагічне розчарування: результати, отримані ним на горосі, на інших видах не підтверджують. Причина була в тому, що механізми запліднення і Нечуйвітру, і бджіл, мали особливості, про які в той час науці ще не було відомо, а тими методами схрещування, якими користувався Мендель у своїх дослідах, ці особливості не враховувалися. В кінці-кінців великий учений сам зневірився в тому, що зробив відкриття.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30194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7686" y="785794"/>
            <a:ext cx="4286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1868 р. Мендель був обраний настоятелем монастиря і більше біологічними дослідженнями не займався. Тільки на початку XX століття, з розвитком уявлень про гени, була усвідомлена вся важливість зроблених ним висновків (після того як ряд інших вчених незалежно один від одного заново відкрили вже виведені Менделем закони успадкування).</a:t>
            </a:r>
            <a:endParaRPr lang="uk-UA" dirty="0"/>
          </a:p>
        </p:txBody>
      </p:sp>
      <p:pic>
        <p:nvPicPr>
          <p:cNvPr id="5" name="Рисунок 4" descr="cheshskij-uchenyj-genetik-i-ego-gor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2"/>
            <a:ext cx="3214710" cy="22145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491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Мендель, Грегор Иоганн Материал из Википедии — свободной энциклопедии</dc:title>
  <dc:creator>User</dc:creator>
  <cp:lastModifiedBy>asdfg</cp:lastModifiedBy>
  <cp:revision>21</cp:revision>
  <dcterms:created xsi:type="dcterms:W3CDTF">2010-01-05T11:25:35Z</dcterms:created>
  <dcterms:modified xsi:type="dcterms:W3CDTF">2014-10-08T19:44:03Z</dcterms:modified>
</cp:coreProperties>
</file>