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8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FE58-5108-43F6-8451-C0C0CBC2C998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1263-B26B-48E5-B5D2-F7DC6B8A9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3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6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4816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755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582078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512680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87675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999245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436424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424407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59630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0576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36440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80130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815606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01349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780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25510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7078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0F5C6-6845-4A94-8E53-5556638D39F6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11828" y="1589315"/>
            <a:ext cx="4833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</a:rPr>
              <a:t>Музыкальная культура</a:t>
            </a:r>
            <a:endParaRPr lang="ru-RU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1252">
            <a:off x="533401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391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1" y="1361879"/>
            <a:ext cx="63572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В 17 веке возникли и новые светские жанры –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канты и псалмы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 (отличие состояло только в тексте). В кантах – светский текст, а в псалмах – духовный текст. Эти жанры имеют свои особенности – 3 голоса, в которых 2 верхних голоса параллельны, а бас – гармоническая основа. Канты были сильно распространены в 18 веке – в эпоху Петра I. Тогда появились панегирические канты (хвалебные) в честь побед Петра I. Они имели кварто-квинтовые интонации и были энергичные. Форма в них куплетная. Канты повлияли в дальнейшем на русскую музыку: Глинка – заключительный хор “Ивана Сусанина” (“Славься”) – 3 голоса, склад канта (имеет черты гимна и марша); так же это проявляется в финале симфонии Глазунова.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879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1" y="1208625"/>
            <a:ext cx="63572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С Украины в Россию пришла нотная запись на пяти линейках квадратными нотами. Вершина развития </a:t>
            </a:r>
            <a:r>
              <a:rPr lang="ru-RU" sz="2000" spc="100" dirty="0" err="1">
                <a:ea typeface="Tahoma" panose="020B0604030504040204" pitchFamily="34" charset="0"/>
                <a:cs typeface="Tahoma" panose="020B0604030504040204" pitchFamily="34" charset="0"/>
              </a:rPr>
              <a:t>партесного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 стиля –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духовные хоровые концерты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 Березовского и </a:t>
            </a:r>
            <a:r>
              <a:rPr lang="ru-RU" sz="2000" spc="100" dirty="0" err="1">
                <a:ea typeface="Tahoma" panose="020B0604030504040204" pitchFamily="34" charset="0"/>
                <a:cs typeface="Tahoma" panose="020B0604030504040204" pitchFamily="34" charset="0"/>
              </a:rPr>
              <a:t>Бортнянского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. Березовский – крепостной музыкант. Он был очень талантливым. За его огромный талант его послали в Италию. Там он учился у Падре Мартини (учитель Моцарта). </a:t>
            </a:r>
            <a:r>
              <a:rPr lang="ru-RU" sz="2000" spc="100" dirty="0" smtClean="0">
                <a:ea typeface="Tahoma" panose="020B0604030504040204" pitchFamily="34" charset="0"/>
                <a:cs typeface="Tahoma" panose="020B0604030504040204" pitchFamily="34" charset="0"/>
              </a:rPr>
              <a:t>Березовский покончил 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жизнь самоубийством. Хоровые концерты Березовского находятся на очень высоком техническом уровне, сравнимым с Моцартом. У него было огромное гармоническое и полифоническое мастерство. Концерты его состоят из разных контрастных частей (среди них попадаются фуги). Особенно популярный концерт – “Не отверзи мене во время старости” (обращение к Богу).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844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1" y="1361879"/>
            <a:ext cx="76168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00" dirty="0">
                <a:ea typeface="Tahoma" panose="020B0604030504040204" pitchFamily="34" charset="0"/>
                <a:cs typeface="Tahoma" panose="020B0604030504040204" pitchFamily="34" charset="0"/>
              </a:rPr>
              <a:t>Развивалась она, прежде всего, как вокальная музыка. Истоки ее в народной русской песне. В народной песне отражалась вся жизнь народа (труд, быт, вера и т.д.). Из самых древних песен известны колыбельные, календарные песни (языческие песни, связанные со временем года – весенние песни и др.). У них узкий диапазон.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863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436" y="2047861"/>
            <a:ext cx="3606799" cy="2244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4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1961" y="1262745"/>
            <a:ext cx="6868886" cy="114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9-12 века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время Киевской Руси. В 988 году Русь приняла христианство. Оно пришло из Византии. Образовалось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основных очага музыкальной культуры: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961" y="4291912"/>
            <a:ext cx="7776257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400" b="1" spc="100" dirty="0">
                <a:ea typeface="Tahoma" panose="020B0604030504040204" pitchFamily="34" charset="0"/>
                <a:cs typeface="Tahoma" panose="020B0604030504040204" pitchFamily="34" charset="0"/>
              </a:rPr>
              <a:t>1) Народная песня.</a:t>
            </a:r>
            <a:r>
              <a:rPr lang="ru-RU" sz="2400" spc="100" dirty="0">
                <a:ea typeface="Tahoma" panose="020B0604030504040204" pitchFamily="34" charset="0"/>
                <a:cs typeface="Tahoma" panose="020B0604030504040204" pitchFamily="34" charset="0"/>
              </a:rPr>
              <a:t> В народной песне есть связь с язычеством. Из народа выделялись талантливые люди – </a:t>
            </a:r>
            <a:r>
              <a:rPr lang="ru-RU" sz="2400" b="1" spc="100" dirty="0">
                <a:ea typeface="Tahoma" panose="020B0604030504040204" pitchFamily="34" charset="0"/>
                <a:cs typeface="Tahoma" panose="020B0604030504040204" pitchFamily="34" charset="0"/>
              </a:rPr>
              <a:t>скоморохи</a:t>
            </a:r>
            <a:r>
              <a:rPr lang="ru-RU" sz="2400" spc="100" dirty="0">
                <a:ea typeface="Tahoma" panose="020B0604030504040204" pitchFamily="34" charset="0"/>
                <a:cs typeface="Tahoma" panose="020B0604030504040204" pitchFamily="34" charset="0"/>
              </a:rPr>
              <a:t>. Они веселил народ, исполняя не только музыкальные номера, но и цирковые. Они подвергались гонению со стороны церкви. Церковь не одобряла инструментальную музыку. Она признавала только вокально-духовную музыку.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640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2" y="1565883"/>
            <a:ext cx="5398654" cy="424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spc="100" dirty="0"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ru-RU" sz="2800" b="1" spc="100" dirty="0">
                <a:ea typeface="Tahoma" panose="020B0604030504040204" pitchFamily="34" charset="0"/>
                <a:cs typeface="Tahoma" panose="020B0604030504040204" pitchFamily="34" charset="0"/>
              </a:rPr>
              <a:t>Княжеский двор.</a:t>
            </a:r>
            <a:r>
              <a:rPr lang="ru-RU" sz="2800" spc="100" dirty="0">
                <a:ea typeface="Tahoma" panose="020B0604030504040204" pitchFamily="34" charset="0"/>
                <a:cs typeface="Tahoma" panose="020B0604030504040204" pitchFamily="34" charset="0"/>
              </a:rPr>
              <a:t> Здесь центральной фигурой был </a:t>
            </a:r>
            <a:r>
              <a:rPr lang="ru-RU" sz="2800" b="1" spc="100" dirty="0">
                <a:ea typeface="Tahoma" panose="020B0604030504040204" pitchFamily="34" charset="0"/>
                <a:cs typeface="Tahoma" panose="020B0604030504040204" pitchFamily="34" charset="0"/>
              </a:rPr>
              <a:t>певец-сказитель</a:t>
            </a:r>
            <a:r>
              <a:rPr lang="ru-RU" sz="2800" spc="100" dirty="0">
                <a:ea typeface="Tahoma" panose="020B0604030504040204" pitchFamily="34" charset="0"/>
                <a:cs typeface="Tahoma" panose="020B0604030504040204" pitchFamily="34" charset="0"/>
              </a:rPr>
              <a:t>, который сочинял и пел нараспев песни и былины о ратных подвигах князя и его дружины. Аккомпанировал он себе на гуслях. При дворе использовали и другие инструменты – домру, рожки, гудок (струнный инструмент, имеющий 3 струны и смычок).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903" y="1687368"/>
            <a:ext cx="22479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154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896918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0" y="564399"/>
            <a:ext cx="45304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Церковь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. Это – самый важный очаг. Развивалась письменность, иконопись. Появился “знаменный распев” (11-17 вв.). Это – молитвы-песнопения, которые исполнял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мужской хор унисон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. По характеру – суровые напевы, имеющие плавную мелодию и узкий диапазон. Записывались эти распевы знаменами (знаками), некоторые из которых –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крюки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. Они не означали точной высоты, а только направление мелодии (вверх или вниз). Эти распевы сочиняли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монахи-</a:t>
            </a:r>
            <a:r>
              <a:rPr lang="ru-RU" sz="2000" b="1" spc="100" dirty="0" err="1">
                <a:ea typeface="Tahoma" panose="020B0604030504040204" pitchFamily="34" charset="0"/>
                <a:cs typeface="Tahoma" panose="020B0604030504040204" pitchFamily="34" charset="0"/>
              </a:rPr>
              <a:t>распевщики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. Самые известные из них – Федор Крестьянин (одно из наиболее известных произведений – “Стихира”), Савва Рогов. Тексты сначала переводились с византийского. В 16 веке знаменные распевы писал сам Иван IV (грозный). В дальнейшем знаменный распев стал одним из источников русской музыкальной классики (Рахманинов, Мусоргский и др.).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0408" y="1468582"/>
            <a:ext cx="3297501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687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5928" y="1980715"/>
            <a:ext cx="7024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100" dirty="0">
                <a:ea typeface="Tahoma" panose="020B0604030504040204" pitchFamily="34" charset="0"/>
                <a:cs typeface="Tahoma" panose="020B0604030504040204" pitchFamily="34" charset="0"/>
              </a:rPr>
              <a:t>В 12-15 веках выделялось </a:t>
            </a:r>
            <a:r>
              <a:rPr lang="ru-RU" sz="2800" b="1" spc="100" dirty="0">
                <a:ea typeface="Tahoma" panose="020B0604030504040204" pitchFamily="34" charset="0"/>
                <a:cs typeface="Tahoma" panose="020B0604030504040204" pitchFamily="34" charset="0"/>
              </a:rPr>
              <a:t>Новгородское княжество</a:t>
            </a:r>
            <a:r>
              <a:rPr lang="ru-RU" sz="2800" spc="100" dirty="0">
                <a:ea typeface="Tahoma" panose="020B0604030504040204" pitchFamily="34" charset="0"/>
                <a:cs typeface="Tahoma" panose="020B0604030504040204" pitchFamily="34" charset="0"/>
              </a:rPr>
              <a:t>. Здесь музыкальное искусство несколько отличалось. Народ жил хорошо. Расцветало </a:t>
            </a:r>
            <a:r>
              <a:rPr lang="ru-RU" sz="2800" b="1" spc="100" dirty="0">
                <a:ea typeface="Tahoma" panose="020B0604030504040204" pitchFamily="34" charset="0"/>
                <a:cs typeface="Tahoma" panose="020B0604030504040204" pitchFamily="34" charset="0"/>
              </a:rPr>
              <a:t>скоморошество</a:t>
            </a:r>
            <a:r>
              <a:rPr lang="ru-RU" sz="2800" spc="100" dirty="0">
                <a:ea typeface="Tahoma" panose="020B0604030504040204" pitchFamily="34" charset="0"/>
                <a:cs typeface="Tahoma" panose="020B0604030504040204" pitchFamily="34" charset="0"/>
              </a:rPr>
              <a:t> (здесь оно не подвергалось гонению церкви). Слагались былины, но в них прославляли не подвиги князя, а ловкость, смекалку.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102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7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980045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1" y="1037267"/>
            <a:ext cx="76168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Конец 14-го – 16 вв. – время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Московской Руси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. В это время правили Иван </a:t>
            </a:r>
            <a:r>
              <a:rPr lang="ru-RU" sz="2000" spc="100" dirty="0" err="1">
                <a:ea typeface="Tahoma" panose="020B0604030504040204" pitchFamily="34" charset="0"/>
                <a:cs typeface="Tahoma" panose="020B0604030504040204" pitchFamily="34" charset="0"/>
              </a:rPr>
              <a:t>Калита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, Дмитрий Донской, Иван Грозный (16 век), который объединил Русь и взял у татар Казань. О взятии Казани складывали песни и былины. При дворе Ивана IV музыка получила большое развитие. Из-за границы он привез </a:t>
            </a:r>
            <a:r>
              <a:rPr lang="ru-RU" sz="2000" u="sng" spc="100" dirty="0">
                <a:ea typeface="Tahoma" panose="020B0604030504040204" pitchFamily="34" charset="0"/>
                <a:cs typeface="Tahoma" panose="020B0604030504040204" pitchFamily="34" charset="0"/>
              </a:rPr>
              <a:t>орган, клавикорды, создал “Хор государственных певчих дьяк”. 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Это – время расцвета знаменного пения. Богослужения отличались пышностью. В это же время появилось первое русское многоголосие (знаменный распев – </a:t>
            </a:r>
            <a:r>
              <a:rPr lang="ru-RU" sz="2000" spc="100" dirty="0" err="1">
                <a:ea typeface="Tahoma" panose="020B0604030504040204" pitchFamily="34" charset="0"/>
                <a:cs typeface="Tahoma" panose="020B0604030504040204" pitchFamily="34" charset="0"/>
              </a:rPr>
              <a:t>одноголосие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). Стало появляться строчное пение – основной голос и голоса ниже и выше от основного голоса. Дьяк Иван </a:t>
            </a:r>
            <a:r>
              <a:rPr lang="ru-RU" sz="2000" spc="100" dirty="0" err="1">
                <a:ea typeface="Tahoma" panose="020B0604030504040204" pitchFamily="34" charset="0"/>
                <a:cs typeface="Tahoma" panose="020B0604030504040204" pitchFamily="34" charset="0"/>
              </a:rPr>
              <a:t>Шайдуров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 ввел новую запись – “киноварные пометы”, в которых уже фиксировалась высота звука. Запись стала более совершенной.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26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2" y="1361879"/>
            <a:ext cx="44934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В 17 веке знаменный распев исчез. 1613 г. – начало династии Романовых (Михаил). Складывается русская нация. Возникают народные бунты. Вся эта жизнь отразилась и в народных песнях –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песни-вольницы, сатирические песни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. Возник новый жанр –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лирическая народная песня 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(лирическая протяжная). Это, прежде всего, песни о тяжелой женской доле (медленные, выразительные, страдальческие). Один из ярких примеров этого жанра – песня “Лучинушка”.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2368" y="1524001"/>
            <a:ext cx="3053853" cy="43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779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2001" y="1361879"/>
            <a:ext cx="63572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Развивалось русское многоголосие. Во многом это связано с тем, что к России присоединилась Украина, в которой сказывалось влияние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польской католической музыки (хоральное пение)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. Развивалось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ru-RU" sz="2000" b="1" spc="100" dirty="0" err="1">
                <a:ea typeface="Tahoma" panose="020B0604030504040204" pitchFamily="34" charset="0"/>
                <a:cs typeface="Tahoma" panose="020B0604030504040204" pitchFamily="34" charset="0"/>
              </a:rPr>
              <a:t>партесное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 пение” 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– пение по партиям. Высший жанр </a:t>
            </a:r>
            <a:r>
              <a:rPr lang="ru-RU" sz="2000" spc="100" dirty="0" err="1">
                <a:ea typeface="Tahoma" panose="020B0604030504040204" pitchFamily="34" charset="0"/>
                <a:cs typeface="Tahoma" panose="020B0604030504040204" pitchFamily="34" charset="0"/>
              </a:rPr>
              <a:t>партесного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 пения – </a:t>
            </a:r>
            <a:r>
              <a:rPr lang="ru-RU" sz="2000" b="1" spc="100" dirty="0">
                <a:ea typeface="Tahoma" panose="020B0604030504040204" pitchFamily="34" charset="0"/>
                <a:cs typeface="Tahoma" panose="020B0604030504040204" pitchFamily="34" charset="0"/>
              </a:rPr>
              <a:t>духовный хоровой концерт.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 Это – грандиозное хоровое произведение для многих голосов (аккордовое мышление). Обязательно должны были отсутствовать инструменты. </a:t>
            </a:r>
            <a:r>
              <a:rPr lang="ru-RU" sz="2000" spc="100" dirty="0" err="1">
                <a:ea typeface="Tahoma" panose="020B0604030504040204" pitchFamily="34" charset="0"/>
                <a:cs typeface="Tahoma" panose="020B0604030504040204" pitchFamily="34" charset="0"/>
              </a:rPr>
              <a:t>Партесные</a:t>
            </a:r>
            <a:r>
              <a:rPr lang="ru-RU" sz="2000" spc="100" dirty="0">
                <a:ea typeface="Tahoma" panose="020B0604030504040204" pitchFamily="34" charset="0"/>
                <a:cs typeface="Tahoma" panose="020B0604030504040204" pitchFamily="34" charset="0"/>
              </a:rPr>
              <a:t> концерты писал Василий Титов (написал концерт в честь полтавской победы – 12 голосов), Николай Бавыкин.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70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299</TotalTime>
  <Words>928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Ekaterina</cp:lastModifiedBy>
  <cp:revision>14</cp:revision>
  <dcterms:created xsi:type="dcterms:W3CDTF">2013-02-04T11:34:54Z</dcterms:created>
  <dcterms:modified xsi:type="dcterms:W3CDTF">2015-02-11T12:52:36Z</dcterms:modified>
</cp:coreProperties>
</file>