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57F406-CB08-48B9-BADB-C16C10E485FF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8FAD75D-D1BD-4D52-806A-6F3740EEBD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whee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5930"/>
            <a:ext cx="8686800" cy="1470025"/>
          </a:xfrm>
        </p:spPr>
        <p:txBody>
          <a:bodyPr>
            <a:noAutofit/>
          </a:bodyPr>
          <a:lstStyle/>
          <a:p>
            <a:r>
              <a:rPr lang="ru-RU" sz="13800" b="1" dirty="0" smtClean="0"/>
              <a:t>Футуризм</a:t>
            </a:r>
            <a:endParaRPr lang="ru-RU" sz="13800" b="1" dirty="0"/>
          </a:p>
        </p:txBody>
      </p:sp>
    </p:spTree>
  </p:cSld>
  <p:clrMapOvr>
    <a:masterClrMapping/>
  </p:clrMapOvr>
  <p:transition spd="med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</a:t>
            </a:r>
            <a:r>
              <a:rPr lang="ru-RU" sz="5300" b="1" dirty="0" smtClean="0"/>
              <a:t>Футуризм</a:t>
            </a:r>
            <a:r>
              <a:rPr lang="ru-RU" dirty="0" smtClean="0"/>
              <a:t> </a:t>
            </a:r>
            <a:r>
              <a:rPr lang="ru-RU" b="1" dirty="0" smtClean="0"/>
              <a:t>-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err="1" smtClean="0"/>
              <a:t>Авангардний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напрям</a:t>
            </a:r>
            <a:r>
              <a:rPr lang="ru-RU" sz="3600" dirty="0" smtClean="0"/>
              <a:t> в </a:t>
            </a:r>
            <a:r>
              <a:rPr lang="ru-RU" sz="3600" dirty="0" err="1" smtClean="0"/>
              <a:t>літературі</a:t>
            </a:r>
            <a:r>
              <a:rPr lang="ru-RU" sz="3600" dirty="0" smtClean="0"/>
              <a:t> та </a:t>
            </a:r>
            <a:r>
              <a:rPr lang="ru-RU" sz="3600" dirty="0" err="1" smtClean="0"/>
              <a:t>мистецтві</a:t>
            </a:r>
            <a:r>
              <a:rPr lang="ru-RU" sz="3600" dirty="0" smtClean="0"/>
              <a:t> 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розвинувся</a:t>
            </a:r>
            <a:r>
              <a:rPr lang="ru-RU" sz="3600" dirty="0" smtClean="0"/>
              <a:t> на початку </a:t>
            </a:r>
            <a:r>
              <a:rPr lang="ru-RU" sz="3600" dirty="0" err="1" smtClean="0"/>
              <a:t>20ст</a:t>
            </a:r>
            <a:r>
              <a:rPr lang="ru-RU" sz="3600" dirty="0" smtClean="0"/>
              <a:t>. </a:t>
            </a:r>
            <a:r>
              <a:rPr lang="ru-RU" sz="3600" dirty="0" err="1" smtClean="0"/>
              <a:t>здебільшого</a:t>
            </a:r>
            <a:r>
              <a:rPr lang="ru-RU" sz="3600" dirty="0" smtClean="0"/>
              <a:t> </a:t>
            </a:r>
            <a:r>
              <a:rPr lang="ru-RU" sz="3600" dirty="0"/>
              <a:t>в </a:t>
            </a:r>
            <a:r>
              <a:rPr lang="ru-RU" sz="3600" dirty="0" err="1" smtClean="0"/>
              <a:t>Італії</a:t>
            </a:r>
            <a:r>
              <a:rPr lang="ru-RU" sz="3600" dirty="0"/>
              <a:t> та </a:t>
            </a:r>
            <a:r>
              <a:rPr lang="ru-RU" sz="3600" dirty="0" err="1"/>
              <a:t>Р</a:t>
            </a:r>
            <a:r>
              <a:rPr lang="ru-RU" sz="3600" dirty="0" err="1" smtClean="0"/>
              <a:t>осії</a:t>
            </a:r>
            <a:r>
              <a:rPr lang="ru-RU" sz="3600" dirty="0" smtClean="0"/>
              <a:t> </a:t>
            </a:r>
            <a:r>
              <a:rPr lang="ru-RU" sz="3600" dirty="0"/>
              <a:t> </a:t>
            </a:r>
            <a:r>
              <a:rPr lang="ru-RU" sz="3600" dirty="0" err="1"/>
              <a:t>й</a:t>
            </a:r>
            <a:r>
              <a:rPr lang="ru-RU" sz="3600" dirty="0"/>
              <a:t> </a:t>
            </a:r>
            <a:r>
              <a:rPr lang="ru-RU" sz="3600" dirty="0" err="1"/>
              <a:t>обстоював</a:t>
            </a:r>
            <a:r>
              <a:rPr lang="ru-RU" sz="3600" dirty="0"/>
              <a:t> </a:t>
            </a:r>
            <a:r>
              <a:rPr lang="ru-RU" sz="3600" dirty="0" err="1"/>
              <a:t>крайній</a:t>
            </a:r>
            <a:r>
              <a:rPr lang="ru-RU" sz="3600" dirty="0"/>
              <a:t> </a:t>
            </a:r>
            <a:r>
              <a:rPr lang="ru-RU" sz="3600" dirty="0" err="1"/>
              <a:t>формалізм</a:t>
            </a:r>
            <a:r>
              <a:rPr lang="ru-RU" sz="3600" dirty="0"/>
              <a:t>, </a:t>
            </a:r>
            <a:r>
              <a:rPr lang="ru-RU" sz="3600" dirty="0" err="1"/>
              <a:t>пропагував</a:t>
            </a:r>
            <a:r>
              <a:rPr lang="ru-RU" sz="3600" dirty="0"/>
              <a:t> культ </a:t>
            </a:r>
            <a:r>
              <a:rPr lang="ru-RU" sz="3600" dirty="0" err="1"/>
              <a:t>індивідуалізму</a:t>
            </a:r>
            <a:r>
              <a:rPr lang="ru-RU" sz="3600" dirty="0"/>
              <a:t>, </a:t>
            </a:r>
            <a:r>
              <a:rPr lang="ru-RU" sz="3600" dirty="0" err="1"/>
              <a:t>відкидав</a:t>
            </a:r>
            <a:r>
              <a:rPr lang="ru-RU" sz="3600" dirty="0"/>
              <a:t> </a:t>
            </a:r>
            <a:r>
              <a:rPr lang="ru-RU" sz="3600" dirty="0" err="1"/>
              <a:t>загальноприйняті</a:t>
            </a:r>
            <a:r>
              <a:rPr lang="ru-RU" sz="3600" dirty="0"/>
              <a:t> </a:t>
            </a:r>
            <a:r>
              <a:rPr lang="ru-RU" sz="3600" dirty="0" err="1"/>
              <a:t>мовні</a:t>
            </a:r>
            <a:r>
              <a:rPr lang="ru-RU" sz="3600" dirty="0"/>
              <a:t> та </a:t>
            </a:r>
            <a:r>
              <a:rPr lang="ru-RU" sz="3600" dirty="0" err="1"/>
              <a:t>поетично-мистецькі</a:t>
            </a:r>
            <a:r>
              <a:rPr lang="ru-RU" sz="3600" dirty="0"/>
              <a:t> </a:t>
            </a:r>
            <a:r>
              <a:rPr lang="ru-RU" sz="3600" dirty="0" err="1"/>
              <a:t>норми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dirty="0" smtClean="0"/>
              <a:t>    На </a:t>
            </a:r>
            <a:r>
              <a:rPr lang="ru-RU" sz="3600" dirty="0" err="1"/>
              <a:t>світогляд</a:t>
            </a:r>
            <a:r>
              <a:rPr lang="ru-RU" sz="3600" dirty="0"/>
              <a:t> </a:t>
            </a:r>
            <a:r>
              <a:rPr lang="ru-RU" sz="3600" dirty="0" err="1"/>
              <a:t>футуристів</a:t>
            </a:r>
            <a:r>
              <a:rPr lang="ru-RU" sz="3600" dirty="0"/>
              <a:t> великий </a:t>
            </a:r>
            <a:r>
              <a:rPr lang="ru-RU" sz="3600" dirty="0" err="1"/>
              <a:t>вплив</a:t>
            </a:r>
            <a:r>
              <a:rPr lang="ru-RU" sz="3600" dirty="0"/>
              <a:t> </a:t>
            </a:r>
            <a:r>
              <a:rPr lang="ru-RU" sz="3600" dirty="0" err="1"/>
              <a:t>мали</a:t>
            </a:r>
            <a:r>
              <a:rPr lang="ru-RU" sz="3600" dirty="0"/>
              <a:t> </a:t>
            </a:r>
            <a:r>
              <a:rPr lang="ru-RU" sz="3600" dirty="0" err="1"/>
              <a:t>філософські</a:t>
            </a:r>
            <a:r>
              <a:rPr lang="ru-RU" sz="3600" dirty="0"/>
              <a:t> </a:t>
            </a:r>
            <a:r>
              <a:rPr lang="ru-RU" sz="3600" dirty="0" smtClean="0"/>
              <a:t>погляди </a:t>
            </a:r>
            <a:r>
              <a:rPr lang="ru-RU" sz="3600" dirty="0" err="1" smtClean="0"/>
              <a:t>Ніцше</a:t>
            </a:r>
            <a:r>
              <a:rPr lang="ru-RU" sz="3600" dirty="0"/>
              <a:t> 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культом</a:t>
            </a:r>
            <a:r>
              <a:rPr lang="ru-RU" sz="3600" dirty="0"/>
              <a:t> </a:t>
            </a:r>
            <a:r>
              <a:rPr lang="ru-RU" sz="3600" dirty="0" smtClean="0"/>
              <a:t>«</a:t>
            </a:r>
            <a:r>
              <a:rPr lang="ru-RU" sz="3600" dirty="0" err="1" smtClean="0"/>
              <a:t>надлюдини</a:t>
            </a:r>
            <a:r>
              <a:rPr lang="ru-RU" sz="3600" dirty="0" smtClean="0"/>
              <a:t>».</a:t>
            </a:r>
            <a:endParaRPr lang="ru-RU" sz="3600" dirty="0"/>
          </a:p>
        </p:txBody>
      </p:sp>
    </p:spTree>
  </p:cSld>
  <p:clrMapOvr>
    <a:masterClrMapping/>
  </p:clrMapOvr>
  <p:transition spd="med"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600" dirty="0" smtClean="0"/>
              <a:t>Основні ознаки футуризму</a:t>
            </a:r>
            <a:r>
              <a:rPr lang="en-US" sz="3600" dirty="0" smtClean="0"/>
              <a:t> </a:t>
            </a:r>
            <a:r>
              <a:rPr lang="uk-UA" sz="3600" dirty="0" smtClean="0"/>
              <a:t>в літературі:</a:t>
            </a:r>
          </a:p>
          <a:p>
            <a:r>
              <a:rPr lang="ru-RU" sz="3200" dirty="0" smtClean="0"/>
              <a:t>Не </a:t>
            </a:r>
            <a:r>
              <a:rPr lang="ru-RU" sz="3200" dirty="0" err="1" smtClean="0"/>
              <a:t>цікавиться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людиною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r>
              <a:rPr lang="ru-RU" sz="3200" dirty="0" err="1" smtClean="0"/>
              <a:t>Характерний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виключний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динамізм</a:t>
            </a:r>
            <a:r>
              <a:rPr lang="ru-RU" sz="3200" dirty="0" smtClean="0"/>
              <a:t>(</a:t>
            </a:r>
            <a:r>
              <a:rPr lang="ru-RU" sz="3200" dirty="0" err="1" smtClean="0"/>
              <a:t>зупинка-зло</a:t>
            </a:r>
            <a:r>
              <a:rPr lang="ru-RU" sz="3200" dirty="0" smtClean="0"/>
              <a:t>)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r>
              <a:rPr lang="ru-RU" sz="3200" dirty="0" smtClean="0"/>
              <a:t>На </a:t>
            </a:r>
            <a:r>
              <a:rPr lang="ru-RU" sz="3200" dirty="0" smtClean="0"/>
              <a:t>перший план </a:t>
            </a:r>
            <a:r>
              <a:rPr lang="ru-RU" sz="3200" dirty="0" err="1" smtClean="0"/>
              <a:t>висувається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дієслово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r>
              <a:rPr lang="uk-UA" sz="3200" dirty="0" smtClean="0"/>
              <a:t>Бунтарство, вираження масового настрою натовпу</a:t>
            </a:r>
            <a:r>
              <a:rPr lang="en-US" sz="3200" dirty="0" smtClean="0"/>
              <a:t>;</a:t>
            </a:r>
            <a:endParaRPr lang="uk-UA" sz="3200" dirty="0" smtClean="0"/>
          </a:p>
          <a:p>
            <a:r>
              <a:rPr lang="uk-UA" sz="3200" dirty="0" smtClean="0"/>
              <a:t>Культ техніки</a:t>
            </a:r>
            <a:r>
              <a:rPr lang="en-US" sz="3200" dirty="0" smtClean="0"/>
              <a:t>;</a:t>
            </a:r>
            <a:endParaRPr lang="uk-UA" sz="3200" dirty="0" smtClean="0"/>
          </a:p>
          <a:p>
            <a:r>
              <a:rPr lang="ru-RU" sz="3200" dirty="0" err="1" smtClean="0"/>
              <a:t>Заперечення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традицій</a:t>
            </a:r>
            <a:r>
              <a:rPr lang="ru-RU" sz="3200" dirty="0" smtClean="0"/>
              <a:t>, </a:t>
            </a:r>
            <a:r>
              <a:rPr lang="ru-RU" sz="3200" dirty="0" err="1" smtClean="0"/>
              <a:t>спроба</a:t>
            </a:r>
            <a:r>
              <a:rPr lang="ru-RU" sz="3200" dirty="0" smtClean="0"/>
              <a:t> </a:t>
            </a:r>
            <a:r>
              <a:rPr lang="ru-RU" sz="3200" dirty="0" err="1" smtClean="0"/>
              <a:t>створити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мистецтво</a:t>
            </a:r>
            <a:r>
              <a:rPr lang="ru-RU" sz="3200" dirty="0" smtClean="0"/>
              <a:t>, </a:t>
            </a:r>
            <a:r>
              <a:rPr lang="ru-RU" sz="3200" dirty="0" err="1" smtClean="0"/>
              <a:t>спрямоване</a:t>
            </a:r>
            <a:r>
              <a:rPr lang="ru-RU" sz="3200" dirty="0" smtClean="0"/>
              <a:t> в </a:t>
            </a:r>
            <a:r>
              <a:rPr lang="ru-RU" sz="3200" dirty="0" err="1" smtClean="0"/>
              <a:t>майбутнє</a:t>
            </a:r>
            <a:r>
              <a:rPr lang="ru-RU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ransition spd="med"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>
            <a:normAutofit/>
          </a:bodyPr>
          <a:lstStyle/>
          <a:p>
            <a:r>
              <a:rPr lang="uk-UA" b="1" dirty="0" smtClean="0"/>
              <a:t>                   Приклади: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929718" cy="557214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 </a:t>
            </a:r>
            <a:r>
              <a:rPr lang="ru-RU" sz="3200" dirty="0" err="1" smtClean="0"/>
              <a:t>Гнєдов</a:t>
            </a:r>
            <a:r>
              <a:rPr lang="ru-RU" sz="3200" dirty="0" smtClean="0"/>
              <a:t> </a:t>
            </a:r>
            <a:r>
              <a:rPr lang="ru-RU" sz="3200" dirty="0" smtClean="0"/>
              <a:t>Василь</a:t>
            </a:r>
          </a:p>
          <a:p>
            <a:pPr>
              <a:buFont typeface="Wingdings" pitchFamily="2" charset="2"/>
              <a:buChar char="§"/>
            </a:pPr>
            <a:r>
              <a:rPr lang="uk-UA" sz="3200" dirty="0" smtClean="0"/>
              <a:t>Семенко Михайло </a:t>
            </a:r>
            <a:r>
              <a:rPr lang="ru-RU" sz="3200" dirty="0" smtClean="0"/>
              <a:t>«</a:t>
            </a:r>
            <a:r>
              <a:rPr lang="ru-RU" sz="3200" dirty="0" err="1" smtClean="0"/>
              <a:t>Дерзання</a:t>
            </a:r>
            <a:r>
              <a:rPr lang="ru-RU" sz="3200" dirty="0" smtClean="0"/>
              <a:t>» </a:t>
            </a:r>
            <a:r>
              <a:rPr lang="ru-RU" sz="3200" dirty="0" err="1" smtClean="0"/>
              <a:t>і</a:t>
            </a:r>
            <a:r>
              <a:rPr lang="ru-RU" sz="3200" dirty="0" smtClean="0"/>
              <a:t> «</a:t>
            </a:r>
            <a:r>
              <a:rPr lang="ru-RU" sz="3200" dirty="0" err="1" smtClean="0"/>
              <a:t>Кверо-футуризм</a:t>
            </a:r>
            <a:r>
              <a:rPr lang="ru-RU" sz="3200" dirty="0" smtClean="0"/>
              <a:t>» </a:t>
            </a:r>
            <a:endParaRPr lang="ru-RU" sz="3200" dirty="0" smtClean="0"/>
          </a:p>
          <a:p>
            <a:pPr>
              <a:buFont typeface="Wingdings" pitchFamily="2" charset="2"/>
              <a:buChar char="§"/>
            </a:pPr>
            <a:r>
              <a:rPr lang="ru-RU" sz="3200" dirty="0" err="1" smtClean="0"/>
              <a:t>Шкурупій</a:t>
            </a:r>
            <a:r>
              <a:rPr lang="ru-RU" sz="3200" dirty="0" smtClean="0"/>
              <a:t> </a:t>
            </a:r>
            <a:r>
              <a:rPr lang="ru-RU" sz="3200" dirty="0" err="1" smtClean="0"/>
              <a:t>Георгій</a:t>
            </a:r>
            <a:r>
              <a:rPr lang="ru-RU" sz="3200" dirty="0" smtClean="0"/>
              <a:t> «</a:t>
            </a:r>
            <a:r>
              <a:rPr lang="ru-RU" sz="3200" dirty="0" err="1" smtClean="0"/>
              <a:t>Психетози</a:t>
            </a:r>
            <a:r>
              <a:rPr lang="ru-RU" sz="3200" dirty="0" smtClean="0"/>
              <a:t>. </a:t>
            </a:r>
            <a:r>
              <a:rPr lang="ru-RU" sz="3200" dirty="0" err="1" smtClean="0"/>
              <a:t>Вітрина</a:t>
            </a:r>
            <a:r>
              <a:rPr lang="ru-RU" sz="3200" dirty="0" smtClean="0"/>
              <a:t> </a:t>
            </a:r>
            <a:r>
              <a:rPr lang="ru-RU" sz="3200" dirty="0" err="1" smtClean="0"/>
              <a:t>третя</a:t>
            </a:r>
            <a:r>
              <a:rPr lang="ru-RU" sz="3200" dirty="0" smtClean="0"/>
              <a:t>»</a:t>
            </a:r>
            <a:endParaRPr lang="uk-UA" sz="3200" dirty="0" smtClean="0"/>
          </a:p>
          <a:p>
            <a:pPr>
              <a:buFont typeface="Wingdings" pitchFamily="2" charset="2"/>
              <a:buChar char="§"/>
            </a:pPr>
            <a:r>
              <a:rPr lang="uk-UA" sz="3200" dirty="0" smtClean="0"/>
              <a:t>Маяковський Володимир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err="1" smtClean="0"/>
              <a:t>Філіп-по</a:t>
            </a:r>
            <a:r>
              <a:rPr lang="ru-RU" sz="3200" dirty="0" smtClean="0"/>
              <a:t> </a:t>
            </a:r>
            <a:r>
              <a:rPr lang="ru-RU" sz="3200" dirty="0" err="1" smtClean="0"/>
              <a:t>Томмазо</a:t>
            </a:r>
            <a:r>
              <a:rPr lang="ru-RU" sz="3200" dirty="0" smtClean="0"/>
              <a:t> </a:t>
            </a:r>
            <a:r>
              <a:rPr lang="ru-RU" sz="3200" dirty="0" err="1" smtClean="0"/>
              <a:t>Марінетті</a:t>
            </a:r>
            <a:r>
              <a:rPr lang="ru-RU" sz="3200" dirty="0" smtClean="0"/>
              <a:t>  </a:t>
            </a:r>
            <a:r>
              <a:rPr lang="ru-RU" sz="3200" dirty="0" err="1" smtClean="0"/>
              <a:t>Маніфест</a:t>
            </a:r>
            <a:r>
              <a:rPr lang="ru-RU" sz="3200" dirty="0" smtClean="0"/>
              <a:t> футуризму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 spd="med"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</TotalTime>
  <Words>66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Футуризм</vt:lpstr>
      <vt:lpstr>          Футуризм -</vt:lpstr>
      <vt:lpstr>Слайд 3</vt:lpstr>
      <vt:lpstr>                   Приклади: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Футуризм</dc:title>
  <dc:creator>VT</dc:creator>
  <cp:lastModifiedBy>VT</cp:lastModifiedBy>
  <cp:revision>7</cp:revision>
  <dcterms:created xsi:type="dcterms:W3CDTF">2013-09-10T17:38:06Z</dcterms:created>
  <dcterms:modified xsi:type="dcterms:W3CDTF">2013-09-10T18:45:35Z</dcterms:modified>
</cp:coreProperties>
</file>