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27"/>
  </p:notesMasterIdLst>
  <p:handoutMasterIdLst>
    <p:handoutMasterId r:id="rId28"/>
  </p:handoutMasterIdLst>
  <p:sldIdLst>
    <p:sldId id="260" r:id="rId2"/>
    <p:sldId id="266" r:id="rId3"/>
    <p:sldId id="272" r:id="rId4"/>
    <p:sldId id="268" r:id="rId5"/>
    <p:sldId id="269" r:id="rId6"/>
    <p:sldId id="262" r:id="rId7"/>
    <p:sldId id="265" r:id="rId8"/>
    <p:sldId id="267" r:id="rId9"/>
    <p:sldId id="264" r:id="rId10"/>
    <p:sldId id="271" r:id="rId11"/>
    <p:sldId id="270" r:id="rId12"/>
    <p:sldId id="261" r:id="rId13"/>
    <p:sldId id="273" r:id="rId14"/>
    <p:sldId id="26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00" autoAdjust="0"/>
    <p:restoredTop sz="94700" autoAdjust="0"/>
  </p:normalViewPr>
  <p:slideViewPr>
    <p:cSldViewPr>
      <p:cViewPr varScale="1">
        <p:scale>
          <a:sx n="70" d="100"/>
          <a:sy n="70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fld id="{9AE63619-1F7B-42FE-8017-D54E4A477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131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Verdana" pitchFamily="34" charset="0"/>
              </a:defRPr>
            </a:lvl1pPr>
          </a:lstStyle>
          <a:p>
            <a:pPr>
              <a:defRPr/>
            </a:pPr>
            <a:fld id="{770D7DE1-813A-4D39-A6FE-983D4C1FA7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384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9889705-753E-4C24-8784-2BB51CB564A2}" type="slidenum">
              <a:rPr lang="ru-RU" altLang="ru-RU">
                <a:latin typeface="Verdana" pitchFamily="34" charset="0"/>
              </a:rPr>
              <a:pPr/>
              <a:t>1</a:t>
            </a:fld>
            <a:endParaRPr lang="ru-RU" altLang="ru-RU">
              <a:latin typeface="Verdana" pitchFamily="34" charset="0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819C802-16F7-4B0E-BA6C-7553FB57F6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1ED7C-CEEE-407A-9937-892418B5F7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774FC5-2C7F-4412-8FF0-F6D0EE956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348254-E460-4540-9C67-1BD369F7DB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B5862-188B-49C1-B086-46AA1C07FF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111F9B-CAFA-4035-B644-F90AE6E736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A31BD7-8571-4997-B7D7-0556353821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F56C6-6130-4881-A857-010E52EE82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F57B6-0314-4958-A1D8-FF24935202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61F89-42D6-4FAE-892E-B804696C45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075A7-7919-487A-B090-DA44B7B042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54DDFD2E-BD48-4F56-B915-DF7046B58B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6000" dirty="0" smtClean="0"/>
              <a:t>Гарри Эс Трумэн</a:t>
            </a:r>
            <a:endParaRPr lang="ru-RU" altLang="ru-RU" sz="6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1196752"/>
            <a:ext cx="7239000" cy="1752600"/>
          </a:xfrm>
        </p:spPr>
        <p:txBody>
          <a:bodyPr/>
          <a:lstStyle/>
          <a:p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33-й </a:t>
            </a:r>
            <a:r>
              <a:rPr lang="ru-RU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президент 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США</a:t>
            </a:r>
          </a:p>
          <a:p>
            <a:r>
              <a:rPr lang="ru-RU" alt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(1945 – 1953)</a:t>
            </a:r>
            <a:endParaRPr lang="ru-RU" altLang="ru-RU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661248"/>
            <a:ext cx="8424936" cy="93610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Клемент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Эттли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Трумэн и Иосиф Сталин на Потсдамской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конференции (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17 июля по 2 августа 1945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года)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7650" name="Picture 2" descr="C:\Users\ДАРЬЯ\Desktop\Clement_Attlee,_Harry_S._Truman,_Joseph_Stalin_and_their_principal_advisors_-_Potsdam_Conference_19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632"/>
            <a:ext cx="7048500" cy="556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59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84784"/>
          </a:xfrm>
        </p:spPr>
        <p:txBody>
          <a:bodyPr/>
          <a:lstStyle/>
          <a:p>
            <a:r>
              <a:rPr lang="ru-RU" sz="4800" dirty="0"/>
              <a:t>Конец Второй мировой войны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Трумэн считал, что Рузвельт на конференции в Ялте пошёл на слишком большие уступки Сталину. Возникли разногласия по поводу освобождения Европы и особенно Восточной Европы. 24 июля Трумэн уведомил Сталина, что США создали атомную бомбу, не говоря об этом прямо. Он надеялся, что война с Японией будет окончена до того, как СССР объявит ей войну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своём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потсдамском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дневнике президент писал: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«Мы разработали самое ужасное оружие в истории человечества… Это оружие будет применено против Японии… так, чтобы военные объекты, солдаты и моряки были целями, а не женщины и дети. Даже если японцы дикие — беспощадны, жестоки и фанатичны, то мы, как руководители мира, для общего блага не можем сбросить эту ужасную бомбу ни на старую, ни на новую столицу»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В августе 1945 года Трумэн был инициатором атомной атаки Хиросимы и Нагасаки. После этого войска США оккупировали Японию.</a:t>
            </a:r>
          </a:p>
        </p:txBody>
      </p:sp>
    </p:spTree>
    <p:extLst>
      <p:ext uri="{BB962C8B-B14F-4D97-AF65-F5344CB8AC3E}">
        <p14:creationId xmlns:p14="http://schemas.microsoft.com/office/powerpoint/2010/main" val="101110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b="1" dirty="0"/>
              <a:t>Холодная война</a:t>
            </a:r>
            <a:endParaRPr lang="ru-RU" altLang="ru-RU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12776"/>
            <a:ext cx="8229600" cy="4968552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После войны отношения между СССР и США стали ухудшаться. 5 марта 1946 бывший тогда в США Уинстон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Черчилль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получил приглашение Вестминстерского колледжа в Фултоне прочитать лекцию о «мировых делах». Черчилль выставил условие, что Трумэн должен сопровождать его в Фултон и присутствовать при речи, которую он произнесёт. 12 марта 1947 года Трумэн провозгласил свою доктрину, которая предполагала помощь Турции и Греции для того, чтобы спасти их от «международного коммунизма». Это было одним из ключевых событий начала холодной войны.</a:t>
            </a:r>
            <a:endParaRPr lang="ru-RU" altLang="ru-RU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ДАРЬЯ\Desktop\marshallplan-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-11540"/>
            <a:ext cx="4908899" cy="682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2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4251"/>
            <a:ext cx="8496944" cy="1345019"/>
          </a:xfrm>
        </p:spPr>
        <p:txBody>
          <a:bodyPr/>
          <a:lstStyle/>
          <a:p>
            <a:r>
              <a:rPr lang="ru-RU" b="1" dirty="0"/>
              <a:t>План Маршалла</a:t>
            </a:r>
            <a:endParaRPr lang="ru-RU" altLang="ru-RU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/>
          <a:lstStyle/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В 1947 году был разработан план Маршалла, который предполагал восстановление экономик европейских стран на определённых условиях. В программе участвовали 17 стран. </a:t>
            </a:r>
          </a:p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План реконструкции, выработанный на встрече участников европейских государств, был обнародован 5 июня 1947 года. Предлагалась такая же помощь СССР и его союзникам, но Советский Союз отказался от участия. </a:t>
            </a:r>
          </a:p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План действовал четыре года начиная с апреля 1948 года. Во время этого периода 13 миллиардов долларов экономической и технической помощи было выделено чтобы помочь восстановлению европейских стран, объединившихся в Организацию Европейского Экономического Сотрудничества. </a:t>
            </a:r>
          </a:p>
          <a:p>
            <a:pPr eaLnBrk="1" hangingPunct="1"/>
            <a:endParaRPr lang="ru-RU" alt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b="1" dirty="0"/>
              <a:t>НАТО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4713387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Трумэн был сторонником создания военного блока НАТО. Он предлагал это сделать для того, чтобы остановить экспансию Советского Союза в Европе. 4 апреля 1949 года США, Канада, ряд европейских стран и Турция подписали договор о создании нового военного альянса.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Китай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 октября 1949 года Мао Цзэдун провозгласил Китайскую Народную Республику. Свергнутый Чан Кайши бежал на остров Тайвань под прикрытием войск США. С их ведома Тайвань устраивал военные налёты на китайские города, пока в районе города Шанхай не была размещена советская группировка ВВС. 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4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Вьетнам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В 1945 году Хо Ши Мин во Вьетнаме провозгласил на освобождённой территории независимую Демократическую Республику Вьетнам (ДРВ). Однако Франция начала колониальную войну против Вьетнама. После того, как в 1950 году ДРВ была официально признана СССР и Китаем, США начали оказывать значительную военно-экономическую помощь Франции. В 1950 году Франции было выделено 10 млн долларов, в 1951 — еще 150 млн долларов.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9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b="1" dirty="0"/>
              <a:t>Война в Корее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25 июня 1950 года северокорейская армия начала наступление на Южную Корею. Практически сразу в войну вмешались США, сумев заручиться при этом поддержкой ООН. Понеся тяжёлые поражения в первый месяц, в дальнейшем американские войска сумели остановить продвижение северокорейцев, а в сентябре — начать успешное контрнаступление. От полного уничтожения КНДР была спасена Китаем, отправившем ей на помощь значительные военные силы. После новой серии поражений войск ООН линия фронта стабилизировалась, и в Корее началась позиционная война.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Корейская война была одним из важнейших событий во внешней политике США первой половины 1950-х годов. Её затягивание и ставшая очевидной к 1952 году бесплодность самым негативным образом отразились на политическом рейтинге Трумэна, не баллотировавшегося на очередных президентских выборах. Победа на них кандидата от республиканцев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Дуайта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Эйзенхауэра была во многом обусловлена его обещаниями прекратить боевые действия в Корее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157192"/>
            <a:ext cx="8229600" cy="1368152"/>
          </a:xfrm>
        </p:spPr>
        <p:txBody>
          <a:bodyPr>
            <a:normAutofit fontScale="92500" lnSpcReduction="10000"/>
          </a:bodyPr>
          <a:lstStyle/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Главным образом в связи с Корейской войной Трумэн остался в истории США как президент, имевший самый низкий рейтинг во время пребывания на посту.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9698" name="Picture 2" descr="C:\Users\ДАРЬЯ\Desktop\470px-Truman_initiating_Korean_involve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6938"/>
            <a:ext cx="4252040" cy="54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4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/>
              <a:t>Внутренняя политика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период президентства Трумэна оставались напряжёнными отношения с профсоюзами. В 1947 году был принят известный закон Тафта — Хартли, существенно ограничивающий право на забастовку. В том же году Трумэн предпринимает первые попытки расовой десегрегации, что вызывает раскол в Демократической партии и появление группы диксикратов. Была принята программа обеспечения безопасности страны, в сенате влиянием пользовался Джозеф Маккарти, который считал, что коммунисты проникли в правительство, что привело к значительному ущемлению гражданских прав и свобод и травле коммунистов (маккартизм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1948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году Трумэн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представил программу «Справедливый курс», которая предусматривала контроль цен, кредитов, промышленных продуктов, экспорта, зарплат и квартирных плат. Однако Конгресс контролировался республиканцами, которые были против этого. На протяжении своего срока он противостоял Конгрессу и накладывал вето, если что-то казалось ему неправильным.</a:t>
            </a:r>
          </a:p>
        </p:txBody>
      </p:sp>
    </p:spTree>
    <p:extLst>
      <p:ext uri="{BB962C8B-B14F-4D97-AF65-F5344CB8AC3E}">
        <p14:creationId xmlns:p14="http://schemas.microsoft.com/office/powerpoint/2010/main" val="27952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ДАРЬЯ\Desktop\474px-HarryTru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0"/>
            <a:ext cx="5391304" cy="6887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dirty="0"/>
              <a:t>Доктрина Трумэна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Концепция доктрины Трумэна эволюционно пришла взамен концепции доктрины Монро, президента США с 1817 по 1825 годы. </a:t>
            </a:r>
            <a:r>
              <a:rPr lang="ru-RU" dirty="0" smtClean="0"/>
              <a:t>Которая означала, </a:t>
            </a:r>
            <a:r>
              <a:rPr lang="ru-RU" dirty="0"/>
              <a:t>что США намекали Англии о недопустимости вмешиваться во внутренние дела молодых, только что созданных государств. Из этой концепции следовало, что США обращали внимание в основном на внутреннее развитие, чем на </a:t>
            </a:r>
            <a:r>
              <a:rPr lang="ru-RU" dirty="0" smtClean="0"/>
              <a:t>внешнее.</a:t>
            </a:r>
            <a:endParaRPr lang="ru-RU" dirty="0"/>
          </a:p>
          <a:p>
            <a:r>
              <a:rPr lang="ru-RU" dirty="0"/>
              <a:t>Во времена Трумэна концепция Монро уже не удовлетворяла амбиций правящих классов, поскольку США по результатам Второй мировой войны (1939 − 1945) обрели мощь как экономическая супердержава. Суть концепции: вмешательство во внутренние дела государств с целью противодействия коммунистической угрозе, поскольку от падения демократического режима страдали, якобы, интересы </a:t>
            </a:r>
            <a:r>
              <a:rPr lang="ru-RU" dirty="0" smtClean="0"/>
              <a:t>США.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42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ДАРЬЯ\Desktop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-284"/>
            <a:ext cx="5316499" cy="6858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Покушение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ru-RU" dirty="0"/>
              <a:t>1 ноября 1950 года двое пуэрториканцев, </a:t>
            </a:r>
            <a:r>
              <a:rPr lang="ru-RU" dirty="0" err="1"/>
              <a:t>Гриселио</a:t>
            </a:r>
            <a:r>
              <a:rPr lang="ru-RU" dirty="0"/>
              <a:t> </a:t>
            </a:r>
            <a:r>
              <a:rPr lang="ru-RU" dirty="0" err="1"/>
              <a:t>Торресола</a:t>
            </a:r>
            <a:r>
              <a:rPr lang="ru-RU" dirty="0"/>
              <a:t> и Оскар </a:t>
            </a:r>
            <a:r>
              <a:rPr lang="ru-RU" dirty="0" err="1"/>
              <a:t>Колаццо</a:t>
            </a:r>
            <a:r>
              <a:rPr lang="ru-RU" dirty="0"/>
              <a:t> пытались убить Трумэна в его собственном доме. Однако они не смогли проникнуть в его дом — </a:t>
            </a:r>
            <a:r>
              <a:rPr lang="ru-RU" dirty="0" err="1"/>
              <a:t>Торресола</a:t>
            </a:r>
            <a:r>
              <a:rPr lang="ru-RU" dirty="0"/>
              <a:t> был убит, а </a:t>
            </a:r>
            <a:r>
              <a:rPr lang="ru-RU" dirty="0" err="1"/>
              <a:t>Колаццо</a:t>
            </a:r>
            <a:r>
              <a:rPr lang="ru-RU" dirty="0"/>
              <a:t> ранен и арестован. Последний был приговорён к смертной казни на электрическом стуле, однако в последний момент Трумэн заменил ему казнь пожизненным заключением.</a:t>
            </a:r>
          </a:p>
        </p:txBody>
      </p:sp>
    </p:spTree>
    <p:extLst>
      <p:ext uri="{BB962C8B-B14F-4D97-AF65-F5344CB8AC3E}">
        <p14:creationId xmlns:p14="http://schemas.microsoft.com/office/powerpoint/2010/main" val="4094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6" name="Picture 2" descr="C:\Users\ДАРЬЯ\Desktop\800px-Blair_House_day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89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dirty="0"/>
              <a:t>После президентства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Трумэн не выдвигал свою кандидатуру на выборах 1952 года. Президентом страны стал </a:t>
            </a:r>
            <a:r>
              <a:rPr lang="ru-RU" dirty="0" err="1"/>
              <a:t>Дуайт</a:t>
            </a:r>
            <a:r>
              <a:rPr lang="ru-RU" dirty="0"/>
              <a:t> Эйзенхауэр. В 1957 году в Индепенденсе Трумэн открыл свою библиотеку. В 1963 году президентом стал </a:t>
            </a:r>
            <a:r>
              <a:rPr lang="ru-RU" dirty="0" err="1"/>
              <a:t>Линдон</a:t>
            </a:r>
            <a:r>
              <a:rPr lang="ru-RU" dirty="0"/>
              <a:t> Джонсон, который осуществил многие планы Трумэна.</a:t>
            </a:r>
          </a:p>
          <a:p>
            <a:r>
              <a:rPr lang="ru-RU" dirty="0" err="1"/>
              <a:t>Cкончался</a:t>
            </a:r>
            <a:r>
              <a:rPr lang="ru-RU" dirty="0"/>
              <a:t> Трумэн в 7.50 утра 26 декабря </a:t>
            </a:r>
            <a:r>
              <a:rPr lang="ru-RU" dirty="0" smtClean="0"/>
              <a:t>1972 </a:t>
            </a:r>
            <a:r>
              <a:rPr lang="ru-RU" dirty="0"/>
              <a:t>года от пневмонии в Канзас-Сити. Похоронен во дворе Библиотеки Трумэна.</a:t>
            </a:r>
          </a:p>
          <a:p>
            <a:r>
              <a:rPr lang="ru-RU" dirty="0"/>
              <a:t>В 1995 году о нём снят фильм «Трумэн» (</a:t>
            </a:r>
            <a:r>
              <a:rPr lang="ru-RU" i="1" dirty="0" err="1"/>
              <a:t>Truman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5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dirty="0"/>
              <a:t>Интересные факты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/>
          </a:bodyPr>
          <a:lstStyle/>
          <a:p>
            <a:r>
              <a:rPr lang="ru-RU" dirty="0"/>
              <a:t>На столе Гарри Трумэна стояла табличка с надписью «Фишка дальше не идёт». Эту фразу из обихода игроков в покер Трумэн сделал своим девизом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«</a:t>
            </a:r>
            <a:r>
              <a:rPr lang="ru-RU" i="1" dirty="0" err="1"/>
              <a:t>Труменом</a:t>
            </a:r>
            <a:r>
              <a:rPr lang="ru-RU" dirty="0"/>
              <a:t>» называли грузовой автомобиль ЗИЛ-157.</a:t>
            </a:r>
          </a:p>
          <a:p>
            <a:r>
              <a:rPr lang="ru-RU" dirty="0"/>
              <a:t>Его именем назван герой популярного в 90-е годы телесериала «Твин </a:t>
            </a:r>
            <a:r>
              <a:rPr lang="ru-RU" dirty="0" err="1"/>
              <a:t>Пикс</a:t>
            </a:r>
            <a:r>
              <a:rPr lang="ru-RU" dirty="0"/>
              <a:t>» — шериф Гарри </a:t>
            </a:r>
            <a:r>
              <a:rPr lang="ru-RU" dirty="0" err="1"/>
              <a:t>Трумен</a:t>
            </a:r>
            <a:r>
              <a:rPr lang="ru-RU" dirty="0"/>
              <a:t>.</a:t>
            </a:r>
          </a:p>
          <a:p>
            <a:r>
              <a:rPr lang="ru-RU" dirty="0" smtClean="0"/>
              <a:t>Стал </a:t>
            </a:r>
            <a:r>
              <a:rPr lang="ru-RU" dirty="0"/>
              <a:t>счастливым талисманом Университета штата Миссури. Вернее не он, а тигр, названный Трумэном в его честь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Интересно, что буква S в его имени </a:t>
            </a:r>
            <a:r>
              <a:rPr lang="ru-RU" dirty="0" err="1"/>
              <a:t>Harry</a:t>
            </a:r>
            <a:r>
              <a:rPr lang="ru-RU" dirty="0"/>
              <a:t> S </a:t>
            </a:r>
            <a:r>
              <a:rPr lang="ru-RU" dirty="0" err="1"/>
              <a:t>Truman</a:t>
            </a:r>
            <a:r>
              <a:rPr lang="ru-RU" dirty="0"/>
              <a:t> вообще ничего не значит.</a:t>
            </a:r>
          </a:p>
        </p:txBody>
      </p:sp>
    </p:spTree>
    <p:extLst>
      <p:ext uri="{BB962C8B-B14F-4D97-AF65-F5344CB8AC3E}">
        <p14:creationId xmlns:p14="http://schemas.microsoft.com/office/powerpoint/2010/main" val="294434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dirty="0" smtClean="0"/>
              <a:t>Гарри Эс Трумэн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 сказал однажды Гарри Трумэн, «Я всю жизнь хотел стать либо пианистом в борделе, либо политиком. Сказать по правде, разницы я так и не обнаружил».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Вне США многие стороны политики Гарри Трумэна (особенно внешней) часто вызывают критику, однако американские историки считают его одним из самых выдающихся президентов.</a:t>
            </a:r>
          </a:p>
        </p:txBody>
      </p:sp>
    </p:spTree>
    <p:extLst>
      <p:ext uri="{BB962C8B-B14F-4D97-AF65-F5344CB8AC3E}">
        <p14:creationId xmlns:p14="http://schemas.microsoft.com/office/powerpoint/2010/main" val="14552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ru-RU" altLang="ru-RU" sz="3200" dirty="0" err="1" smtClean="0">
                <a:solidFill>
                  <a:schemeClr val="tx2">
                    <a:lumMod val="75000"/>
                  </a:schemeClr>
                </a:solidFill>
              </a:rPr>
              <a:t>Га́рри</a:t>
            </a:r>
            <a:r>
              <a:rPr lang="ru-RU" altLang="ru-RU" sz="3200" dirty="0" smtClean="0">
                <a:solidFill>
                  <a:schemeClr val="tx2">
                    <a:lumMod val="75000"/>
                  </a:schemeClr>
                </a:solidFill>
              </a:rPr>
              <a:t> Эс </a:t>
            </a:r>
            <a:r>
              <a:rPr lang="ru-RU" altLang="ru-RU" sz="3200" dirty="0" err="1" smtClean="0">
                <a:solidFill>
                  <a:schemeClr val="tx2">
                    <a:lumMod val="75000"/>
                  </a:schemeClr>
                </a:solidFill>
              </a:rPr>
              <a:t>Тру́мэн</a:t>
            </a:r>
            <a:r>
              <a:rPr lang="ru-RU" altLang="ru-RU" sz="3200" dirty="0" smtClean="0">
                <a:solidFill>
                  <a:schemeClr val="tx2">
                    <a:lumMod val="75000"/>
                  </a:schemeClr>
                </a:solidFill>
              </a:rPr>
              <a:t> — </a:t>
            </a:r>
            <a:r>
              <a:rPr lang="ru-RU" altLang="ru-RU" sz="3200" dirty="0">
                <a:solidFill>
                  <a:schemeClr val="tx2">
                    <a:lumMod val="75000"/>
                  </a:schemeClr>
                </a:solidFill>
              </a:rPr>
              <a:t>государственный деятель США, 33-й президент США в 1945—1953 годах, от Демократической партии. </a:t>
            </a:r>
            <a:endParaRPr lang="ru-RU" alt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1" indent="0">
              <a:buNone/>
            </a:pPr>
            <a:endParaRPr lang="ru-RU" alt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ru-RU" altLang="ru-RU" sz="3200" dirty="0" smtClean="0">
                <a:solidFill>
                  <a:schemeClr val="tx2">
                    <a:lumMod val="75000"/>
                  </a:schemeClr>
                </a:solidFill>
              </a:rPr>
              <a:t>Трумэн </a:t>
            </a:r>
            <a:r>
              <a:rPr lang="ru-RU" altLang="ru-RU" sz="3200" dirty="0">
                <a:solidFill>
                  <a:schemeClr val="tx2">
                    <a:lumMod val="75000"/>
                  </a:schemeClr>
                </a:solidFill>
              </a:rPr>
              <a:t>сделал антисоветизм официальным курсом США во взаимоотношениях с </a:t>
            </a:r>
            <a:r>
              <a:rPr lang="ru-RU" altLang="ru-RU" sz="3200" dirty="0" err="1">
                <a:solidFill>
                  <a:schemeClr val="tx2">
                    <a:lumMod val="75000"/>
                  </a:schemeClr>
                </a:solidFill>
              </a:rPr>
              <a:t>соцлагерем</a:t>
            </a:r>
            <a:r>
              <a:rPr lang="ru-RU" altLang="ru-RU" sz="3200" dirty="0">
                <a:solidFill>
                  <a:schemeClr val="tx2">
                    <a:lumMod val="75000"/>
                  </a:schemeClr>
                </a:solidFill>
              </a:rPr>
              <a:t>. Автор концепции сдерживания коммунизма </a:t>
            </a:r>
            <a:r>
              <a:rPr lang="ru-RU" altLang="ru-RU" sz="3200" dirty="0" err="1">
                <a:solidFill>
                  <a:schemeClr val="tx2">
                    <a:lumMod val="75000"/>
                  </a:schemeClr>
                </a:solidFill>
              </a:rPr>
              <a:t>посредст-вом</a:t>
            </a:r>
            <a:r>
              <a:rPr lang="ru-RU" altLang="ru-RU" sz="3200" dirty="0">
                <a:solidFill>
                  <a:schemeClr val="tx2">
                    <a:lumMod val="75000"/>
                  </a:schemeClr>
                </a:solidFill>
              </a:rPr>
              <a:t> холодной войны.</a:t>
            </a:r>
          </a:p>
          <a:p>
            <a:pPr eaLnBrk="1" hangingPunct="1"/>
            <a:endParaRPr lang="ru-RU" alt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35496"/>
            <a:ext cx="8229600" cy="2304256"/>
          </a:xfrm>
        </p:spPr>
        <p:txBody>
          <a:bodyPr/>
          <a:lstStyle/>
          <a:p>
            <a:r>
              <a:rPr lang="ru-RU" altLang="ru-RU" dirty="0"/>
              <a:t>Ранние годы</a:t>
            </a:r>
            <a:endParaRPr lang="ru-RU" altLang="ru-RU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7856041" cy="482453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Трумэн родился 8 мая 1884 года в городе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Ламар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вторым ребёнком в семье Джона Андерсона Трумэна и Марты Эллен Трумэн. У него были брат Джон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Вивиан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 сестра Мэри Джейн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Трумэн.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Его отец работал фермером. Через 10 месяцев после рождения Г. Трумэна семья переехала 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Харронсвиль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Когда ему исполнилось 6 лет, все переехали в Индепенденс. В 8 лет Г. Трумэн пошёл в школу; его увлечениями были музыка, чтение и история. На зерновой бирже его отец разорился, и Г. Трумэн не смог поступить в колледж и работал на элеваторе.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79512"/>
          </a:xfrm>
        </p:spPr>
        <p:txBody>
          <a:bodyPr/>
          <a:lstStyle/>
          <a:p>
            <a:r>
              <a:rPr lang="ru-RU" b="1" dirty="0"/>
              <a:t>Первая мировая война</a:t>
            </a:r>
            <a:endParaRPr lang="ru-RU" altLang="ru-RU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491880" y="1600200"/>
            <a:ext cx="5194920" cy="47091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1905 году Трумэн был призван 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Миссурийскую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Национальную Гвардию и служил там до 1911 года. До отправления во Францию работал в городе Форт-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Силл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 штате Оклахома. Во время первой мировой войны командовал артиллерийской батареей D 129-го полка полевой артиллерии 60-й бригады 35-й пехотной дивизии. Во время внезапной атаки немецких войск в Вогезах батарея начала рассеиваться; Трумэн велел возвратиться на обратную позицию. Пока Трумэн командовал батареей, ни один солдат не погиб. </a:t>
            </a:r>
            <a:endParaRPr lang="ru-RU" altLang="ru-RU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72" name="Picture 4" descr="C:\Users\ДАРЬЯ\Desktop\Harry-S-Truman-79-2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62151"/>
            <a:ext cx="2808312" cy="458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altLang="ru-RU" dirty="0"/>
              <a:t>Политика</a:t>
            </a:r>
            <a:endParaRPr lang="ru-RU" altLang="ru-RU" dirty="0" smtClean="0"/>
          </a:p>
        </p:txBody>
      </p:sp>
      <p:sp>
        <p:nvSpPr>
          <p:cNvPr id="8195" name="Rectangle 12"/>
          <p:cNvSpPr>
            <a:spLocks noGrp="1" noChangeArrowheads="1"/>
          </p:cNvSpPr>
          <p:nvPr>
            <p:ph idx="1"/>
          </p:nvPr>
        </p:nvSpPr>
        <p:spPr>
          <a:xfrm>
            <a:off x="539553" y="1340768"/>
            <a:ext cx="6120680" cy="5112568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После 1914 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год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у Трумэна появился интерес к политике. Он приветствовал избрание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Вудро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Вильсона на пост президента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Судья округа Джексон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В 1922 году благодаря мэру Канзас-Сити Тому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Пендергасту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Трумэн становится судьёй окружного суда в восточном округе Джексон. Хотя в 1924 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году на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переизбрании окружного судьи он потерпел неудачу, в 1926 и 1930 году он всё же был избран им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altLang="ru-RU" sz="2100" dirty="0" smtClean="0"/>
          </a:p>
        </p:txBody>
      </p:sp>
      <p:pic>
        <p:nvPicPr>
          <p:cNvPr id="8196" name="Picture 4" descr="C:\Users\ДАРЬЯ\Desktop\a4-harry_s_tru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716" y="1268760"/>
            <a:ext cx="2124764" cy="317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465313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Сенатор США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В 1934 году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Трумэн был избран сенатором США. Он был сторонником «нового курса», предложенного Рузвельтом. В 1940 году он возглавил чрезвычайный комитет по исследованию программы вооружения федерального правительства.</a:t>
            </a:r>
            <a:endParaRPr lang="ru-RU" altLang="ru-RU" sz="2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051520"/>
          </a:xfrm>
        </p:spPr>
        <p:txBody>
          <a:bodyPr/>
          <a:lstStyle/>
          <a:p>
            <a:r>
              <a:rPr lang="ru-RU" altLang="ru-RU" dirty="0"/>
              <a:t>Вице-президент</a:t>
            </a:r>
            <a:endParaRPr lang="ru-RU" altLang="ru-RU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В ноябре 1944 года Франклин Рузвельт перед президентскими выборами остановился на кандидатуре Трумэна на пост вице-президента. Демократическое партийное руководство решительно высказывалось против повторного избрания вице-президента Генри Уоллеса. 20 января 1945 г. начался четвёртый срок Рузвельта. Трумэн вступил в полномочия вице-президента, а уже 12 апреля 1945 г., когда Рузвельт умер, Трумэн стал президентом США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Несмотря на ухудшение состояния здоровья Рузвельта, Трумэна за все три месяца пребывания на посту вице-президента ни разу не привлекали к участию в выработке ключевых внешнеполитических решений. Не был он и введен в курс дела относительно проекта создания атомной бомбы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».</a:t>
            </a:r>
            <a:endParaRPr lang="ru-RU" altLang="ru-RU" sz="2000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altLang="ru-RU" dirty="0"/>
              <a:t>Период президентства</a:t>
            </a:r>
            <a:endParaRPr lang="ru-RU" altLang="ru-RU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4725144"/>
            <a:ext cx="8229600" cy="1684784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Когда Трумэн стал президентом США, он столкнулся со сложной ситуацией — в Европе завершался разгром нацистской Германии, а отношения с СССР ухудшались.</a:t>
            </a:r>
            <a:endParaRPr lang="ru-RU" altLang="ru-RU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44" name="Picture 4" descr="C:\Users\ДАРЬЯ\Desktop\Roosevelt_Truman_Wal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428" y="1268760"/>
            <a:ext cx="4519586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90</TotalTime>
  <Words>1047</Words>
  <Application>Microsoft Office PowerPoint</Application>
  <PresentationFormat>Экран (4:3)</PresentationFormat>
  <Paragraphs>64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Georgia</vt:lpstr>
      <vt:lpstr>Verdana</vt:lpstr>
      <vt:lpstr>Wingdings</vt:lpstr>
      <vt:lpstr>Times New Roman</vt:lpstr>
      <vt:lpstr>Исполнительная</vt:lpstr>
      <vt:lpstr>Гарри Эс Трумэн</vt:lpstr>
      <vt:lpstr>Презентация PowerPoint</vt:lpstr>
      <vt:lpstr>Гарри Эс Трумэн</vt:lpstr>
      <vt:lpstr>Презентация PowerPoint</vt:lpstr>
      <vt:lpstr>Ранние годы</vt:lpstr>
      <vt:lpstr>Первая мировая война</vt:lpstr>
      <vt:lpstr>Политика</vt:lpstr>
      <vt:lpstr>Вице-президент</vt:lpstr>
      <vt:lpstr>Период президентства</vt:lpstr>
      <vt:lpstr>Презентация PowerPoint</vt:lpstr>
      <vt:lpstr>Конец Второй мировой войны</vt:lpstr>
      <vt:lpstr>Холодная война</vt:lpstr>
      <vt:lpstr>Презентация PowerPoint</vt:lpstr>
      <vt:lpstr>План Маршалла</vt:lpstr>
      <vt:lpstr>НАТО</vt:lpstr>
      <vt:lpstr>Презентация PowerPoint</vt:lpstr>
      <vt:lpstr>Война в Корее</vt:lpstr>
      <vt:lpstr>Презентация PowerPoint</vt:lpstr>
      <vt:lpstr>Внутренняя политика</vt:lpstr>
      <vt:lpstr>Доктрина Трумэна</vt:lpstr>
      <vt:lpstr>Презентация PowerPoint</vt:lpstr>
      <vt:lpstr>Покушение</vt:lpstr>
      <vt:lpstr>Презентация PowerPoint</vt:lpstr>
      <vt:lpstr>После президентства</vt:lpstr>
      <vt:lpstr>Интересные факты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Гарри Эс Трумэн</dc:title>
  <dc:creator>ДАРЬЯ</dc:creator>
  <cp:lastModifiedBy>ДАРЬЯ</cp:lastModifiedBy>
  <cp:revision>7</cp:revision>
  <dcterms:created xsi:type="dcterms:W3CDTF">2013-11-06T17:50:54Z</dcterms:created>
  <dcterms:modified xsi:type="dcterms:W3CDTF">2013-11-06T19:21:31Z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TC010170701049</vt:lpwstr>
  </property>
</Properties>
</file>