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3-009-Ekologija-CHto-e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851648" cy="182880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latin typeface="Segoe Script" pitchFamily="34" charset="0"/>
              </a:rPr>
              <a:t>Экологические проблемы и их решение</a:t>
            </a:r>
            <a:endParaRPr lang="ru-RU" sz="4400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Подготовила</a:t>
            </a:r>
          </a:p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ученица 11А класса</a:t>
            </a:r>
          </a:p>
          <a:p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Науменко Евгения</a:t>
            </a: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ornado-4296-1920-120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2348880"/>
            <a:ext cx="626469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Segoe Script" pitchFamily="34" charset="0"/>
              </a:rPr>
              <a:t>Под этим термином, впервые употребленным в 1866 г. немецким биологом Э.Геккелем (1834—1919), понимается наука о взаимоотношениях живых организмов с окружающей средой. Ученый полагал, что новая наука будет заниматься только взаимоотношениями животных и растений со средой их обитания. Этот термин прочно вошел в нашу жизнь в 70-х годах XX столетия. Однако сегодня о проблемах экологии мы фактически говорим уже как о социальной экологии — науке, изучающей проблемы взаимодействия общества и окружающей среды.</a:t>
            </a:r>
            <a:endParaRPr lang="ru-RU" sz="1500" b="1" dirty="0"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08720"/>
            <a:ext cx="6700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Segoe Script" pitchFamily="34" charset="0"/>
              </a:rPr>
              <a:t>Что такое экология?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268760"/>
            <a:ext cx="5194920" cy="446449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  <a:t>За всю историю развития, на нашей планете никогда не возникали проблемы, связанные с экологией. Эти проблемы стали проявляться в конце ХХ начале ХХI веков. Возникновение этих проблем связано с интенсивным увеличением численности человечества, с необходимостью использования огромного количества природных ресурсов, с проблемой утилизации отходов, с развитием автомобилестроения, перерабатывающих предприятий и др.</a:t>
            </a:r>
            <a:b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  <a:t>Одной из наиболее значимых проблем экологии является разрушение биосферы.</a:t>
            </a:r>
            <a:b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  <a:t>Для своих нужд человек вырубает все большее количество лесов, что приводит к исчезновению многих видов флоры и фауны. В следствии происходит деградация и опустынивание почв.</a:t>
            </a:r>
            <a:b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  <a:t>Сжигание промышленными предприятиями различного топлива и выбросы в атмосферу огромного количества углекислого газа способствует развитию парникового эффекта и разрушению озонового слоя.</a:t>
            </a:r>
            <a:endParaRPr lang="ru-RU" sz="12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Script" pitchFamily="34" charset="0"/>
              </a:rPr>
              <a:t>Экологическая ситуация на планете</a:t>
            </a:r>
            <a:endParaRPr lang="ru-RU" sz="4000" dirty="0">
              <a:latin typeface="Segoe Script" pitchFamily="34" charset="0"/>
            </a:endParaRPr>
          </a:p>
        </p:txBody>
      </p:sp>
      <p:pic>
        <p:nvPicPr>
          <p:cNvPr id="4" name="Рисунок 3" descr="0025-037-Fabriki-i-zav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3330646" cy="3284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osphere_by_CaptainM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6038056" cy="2367136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  <a:t>Наиболее масштабным и значительным является химическое загрязнение среды несвойственными ей веществами химической природы. Среди них - газообразные и аэрозольные загрязнители промышленно-бытового происхождения. Прогрессирует и накопление углекислого газа в атмосфере. Дальнейшее развитие этого процесса будет усиливать нежелательную тенденцию в сторону повышения среднегодовой температуры на планете. Вызывает тревогу у экологов и продолжающееся загрязнение Мирового океана нефтью и нефтепродуктами, достигшее уже 1/5 его общей поверхности. Нефтяное загрязнение таких размеров может вызвать существенные нарушения </a:t>
            </a:r>
            <a:r>
              <a:rPr lang="ru-RU" sz="1200" b="1" dirty="0" err="1" smtClean="0">
                <a:solidFill>
                  <a:schemeClr val="tx1"/>
                </a:solidFill>
                <a:latin typeface="Segoe Script" pitchFamily="34" charset="0"/>
              </a:rPr>
              <a:t>газо</a:t>
            </a:r>
            <a: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  <a:t>- и </a:t>
            </a:r>
            <a:r>
              <a:rPr lang="ru-RU" sz="1200" b="1" dirty="0" err="1" smtClean="0">
                <a:solidFill>
                  <a:schemeClr val="tx1"/>
                </a:solidFill>
                <a:latin typeface="Segoe Script" pitchFamily="34" charset="0"/>
              </a:rPr>
              <a:t>водообмена</a:t>
            </a:r>
            <a: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  <a:t> между гидросферой и атмосферой. Не вызывает сомнений и значение химического загрязнения почвы пестицидами и ее повышенная кислотность, ведущая к распаду экосистемы. В целом, все рассмотренные факторы, которым можно приписать загрязняющий эффект, оказывают заметное влияние на процессы, происходящие в биосфере.</a:t>
            </a:r>
            <a:endParaRPr lang="ru-RU" sz="12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789040"/>
            <a:ext cx="2066925" cy="2857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1298044861_geotermalnaya-energ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556792"/>
            <a:ext cx="2267744" cy="29274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229200"/>
            <a:ext cx="6408712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Segoe Script" pitchFamily="34" charset="0"/>
              </a:rPr>
            </a:br>
            <a:endParaRPr lang="ru-RU" sz="14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Segoe Script" pitchFamily="34" charset="0"/>
              </a:rPr>
              <a:t>Загрязнение воздуха</a:t>
            </a:r>
            <a:endParaRPr lang="ru-RU" sz="3600" dirty="0"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412776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Segoe Script" pitchFamily="34" charset="0"/>
              </a:rPr>
              <a:t>Высокая скорость развития промышленности в развивающихся странах служит причиной резкого повышения загрязнения воздуха. Низкое качество технологий и отсутствие материальных средств на современные очистные сооружения приводит к большому количеству выбросов. Также одной из важнейших причин является использование низкокачественного топлива. Экологическая ситуация городских районов находится на критическом уровне, так как особенность этих стран - концентрация населения в небольшом количестве крупных городов. После значительного повышения уровня жизни и материального дохода жителей, увеличилось количество автотранспорта, что создало недавно неизвестную проблему выхлопных газов. Ухудшение этой ситуации происходит из – за невозможности большинства жителей приобретать современные, технологичные автомобили. Также, с использованием поддержанных автомобилей связанно такое явление, как шумовое загрязнение. Отсутствие воздухоочистительный сооружений могут привести к печальным последствиям. В настоящее время очищение воздуха проводят страны Европы и Америки, но восстановить уровень чистоты, каким он был раньше, удастся лишь через столетия...</a:t>
            </a:r>
            <a:endParaRPr lang="ru-RU" sz="1200" b="1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554987_6241-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2880320" cy="21602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0008-017-Kislotnye-dozh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717032"/>
            <a:ext cx="3840427" cy="28803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764704"/>
            <a:ext cx="5030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Segoe Script" pitchFamily="34" charset="0"/>
              </a:rPr>
              <a:t>Кислотные дожди </a:t>
            </a:r>
            <a:endParaRPr lang="ru-RU" sz="3600" dirty="0">
              <a:latin typeface="Segoe Script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1787624"/>
            <a:ext cx="619167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В процессе работы автомобильных двигателей, тепловых электростанций, и прочих заводов и фабрик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в воздух в большом количестве выбрасываются оксиды азота и серы. Эти газы вступают в различные химические реакции и в итоге образуются капли кислот, которые и выпадают кислотными дождями или переносятся в виде тумана.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Helvetica"/>
                <a:sym typeface="Symbol" pitchFamily="18" charset="2"/>
              </a:rPr>
              <a:t>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Выпадение кислотных осадков вызывает эрозию почв, угнетает рост растительности и уменьшает ее биоразнообразие. При повышении кислотности в водной среде гибнут обитающие там животные. У людей кислотные осадки могут вызвать заболевания органов дыхания, глаз. К тому же они являются катализаторами разрушения архитектурных построек, и тем самым несут за собой значительный экологический и экономический ущерб.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Helvetica"/>
                <a:sym typeface="Symbol" pitchFamily="18" charset="2"/>
              </a:rPr>
              <a:t>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Кислотные дожди наблюдаются в США, Канаде, Германии, Швейцарии, Австралии и других странах. Экономические убытки от кислотных осадков, например в США, ежегодно составляют более 12 миллионов долларов.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Segoe Script" pitchFamily="34" charset="0"/>
              <a:ea typeface="Times New Roman" pitchFamily="18" charset="0"/>
              <a:cs typeface="Helvetica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04864"/>
            <a:ext cx="47525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Script" pitchFamily="34" charset="0"/>
              </a:rPr>
              <a:t>Наиболее </a:t>
            </a:r>
            <a:r>
              <a:rPr lang="ru-RU" sz="1200" dirty="0" smtClean="0">
                <a:latin typeface="Segoe Script" pitchFamily="34" charset="0"/>
              </a:rPr>
              <a:t>распространены азотные, фосфорные и калийные минеральные удобрения. Из них главными загрязнителями подземных вод являются нитраты. В настоящий момент грунтовые воды, находящиеся под чрезмерно удобряемой почвой, содержат нитраты в концентрациях более1000 мг/л. Это гораздо больше нормы и может быть опасно для человека. Нитраты усваиваемые растениями, которые мы в свою очередь употребляем в пищу, в больших количествах могут вызвать сильное отравление. Нерациональное использование минеральных удобрений может вызвать эрозию почв.</a:t>
            </a:r>
            <a:endParaRPr lang="ru-RU" sz="1200" dirty="0"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92696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Segoe Script" pitchFamily="34" charset="0"/>
              </a:rPr>
              <a:t>Минеральные удобрения </a:t>
            </a:r>
            <a:endParaRPr lang="ru-RU" sz="3600" dirty="0">
              <a:latin typeface="Segoe Script" pitchFamily="34" charset="0"/>
            </a:endParaRPr>
          </a:p>
        </p:txBody>
      </p:sp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000500"/>
            <a:ext cx="4267200" cy="28575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oloko1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6176" y="981160"/>
            <a:ext cx="2736304" cy="2730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3058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Segoe Script" pitchFamily="34" charset="0"/>
              </a:rPr>
              <a:t>Загрязнение воды</a:t>
            </a:r>
            <a:endParaRPr lang="ru-RU" sz="3600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4" name="Рисунок 3" descr="dobaychneftiecologpro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4543" y="4149080"/>
            <a:ext cx="3479457" cy="24482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56792"/>
            <a:ext cx="57241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К наиболее распространенным загрязнителям относятся нефть и нефтепродукты. Они покрывают поверхность воды тонкой, пленкой, препятствует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газо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- и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влагообмену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между водой и околоводных организмов. Серьезную угрозу чистоте водоемов наносит добыча нефти со дна озер, морей и океанов. К серьезным загрязнениям вод приводят внезапные выбросы нефти на завершающей стадии бурения скважин на дне водоемов.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Другим источником загрязнения водоемов служат катастрофы с нефтеналивными судами. Нефть попадает в море при разрывах шлангов, при протечке муфт нефтепроводов, при ее перекачке в береговые нефтехранилища, при промывке танкеров.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Все больше значения (как загрязнения водоемов) получают поверхностно-активные вещества, в том числе синтетические моющие средства (СМС). Широкое применение этих соединений в быту и промышленности приводит к увеличению их концентрации в сточных водах. Они плохо удаляются очистными сооружениями, подают водоемы, в том числе хозяйственно-питьевого назначения, а оттуда в водопроводную воду. Присутствие в воде СМС придает ей неприятный вкус и запах.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egoe Script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Calibri" pitchFamily="34" charset="0"/>
                <a:cs typeface="Arial" pitchFamily="34" charset="0"/>
              </a:rPr>
              <a:t>Опасными загрязнителями водоемов являются соли тяжелых металлов – свинца, железа, меди, ртути. Наибольшее поступление их воды связано с промышленными центрами, расположенных у берегов. Ионы тяжелых металлов поглощают водные растения: по тропическим цепям они поступают к растительноядным животным, а затем к плотоядным. Воды, содержащие бытовые отходы, стоки сельскохозяйственных комплексов служат источниками многих инфекционных заболеваний (паратифы, дизентерия, вирусные гепатиты, холера и др.). Широко известно распространение холерных вибрионов загрязненными водами, озер, водохранилищ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368" y="1772816"/>
            <a:ext cx="5688632" cy="5461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1300" dirty="0" smtClean="0">
                <a:solidFill>
                  <a:schemeClr val="tx1"/>
                </a:solidFill>
                <a:latin typeface="Segoe Script" pitchFamily="34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  <a:t>Парниковый эффект, как полагают некоторые ученые, — это современный физико-химический процесс нарушения теплового баланса планеты с ускоряющимся ростом температуры на ней. Принято считать, что этот эффект вызван накоплением в атмосфере Земли “парниковых газов”, образующихся, в основном, в процессе сжигания органического топлива. Инфракрасное (тепловое) излучение поверхности Земли не уходит в космическое пространство, а поглощается молекулами этих газов, и его энергия остается в атмосфере Земли.</a:t>
            </a:r>
            <a:b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Segoe Script" pitchFamily="34" charset="0"/>
              </a:rPr>
              <a:t>За последние сто лет средняя температура поверхности Земли возросла на 0.8° С. В Альпах и на Кавказе ледники уменьшились в объеме наполовину, на горе Килиманджаро — на 73%, а уровень Мирового океана повысился не менее чем на 10 см. По оценке Всемирной метеорологической службы, уже к 2050 г. концентрация двуокиси углерода в атмосфере Земли возрастает до 0.05%, а повышение средней температуры на планете составит 2-3.5° С. Результаты такого процесса точно не прогнозируются. Предполагается повышение уровня Мирового океана на 15-95 см с затоплением плотно населенных районов речных дельт в Западной Европе и Юго-Восточной Азии, сдвиг климатических поясов, изменение направления ветров, океанских течений (включая Гольфстрим) и количества осадков.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6470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Segoe Script" pitchFamily="34" charset="0"/>
              </a:rPr>
              <a:t>Парниковый эффект и «озоновые дыры»</a:t>
            </a:r>
            <a:endParaRPr lang="ru-RU" sz="3600" dirty="0"/>
          </a:p>
        </p:txBody>
      </p:sp>
      <p:pic>
        <p:nvPicPr>
          <p:cNvPr id="5" name="Рисунок 4" descr="130228443373130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068960"/>
            <a:ext cx="2080819" cy="252526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</TotalTime>
  <Words>927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Экологические проблемы и их решение</vt:lpstr>
      <vt:lpstr>Слайд 2</vt:lpstr>
      <vt:lpstr>За всю историю развития, на нашей планете никогда не возникали проблемы, связанные с экологией. Эти проблемы стали проявляться в конце ХХ начале ХХI веков. Возникновение этих проблем связано с интенсивным увеличением численности человечества, с необходимостью использования огромного количества природных ресурсов, с проблемой утилизации отходов, с развитием автомобилестроения, перерабатывающих предприятий и др. Одной из наиболее значимых проблем экологии является разрушение биосферы. Для своих нужд человек вырубает все большее количество лесов, что приводит к исчезновению многих видов флоры и фауны. В следствии происходит деградация и опустынивание почв. Сжигание промышленными предприятиями различного топлива и выбросы в атмосферу огромного количества углекислого газа способствует развитию парникового эффекта и разрушению озонового слоя.</vt:lpstr>
      <vt:lpstr>Наиболее масштабным и значительным является химическое загрязнение среды несвойственными ей веществами химической природы. Среди них - газообразные и аэрозольные загрязнители промышленно-бытового происхождения. Прогрессирует и накопление углекислого газа в атмосфере. Дальнейшее развитие этого процесса будет усиливать нежелательную тенденцию в сторону повышения среднегодовой температуры на планете. Вызывает тревогу у экологов и продолжающееся загрязнение Мирового океана нефтью и нефтепродуктами, достигшее уже 1/5 его общей поверхности. Нефтяное загрязнение таких размеров может вызвать существенные нарушения газо- и водообмена между гидросферой и атмосферой. Не вызывает сомнений и значение химического загрязнения почвы пестицидами и ее повышенная кислотность, ведущая к распаду экосистемы. В целом, все рассмотренные факторы, которым можно приписать загрязняющий эффект, оказывают заметное влияние на процессы, происходящие в биосфере.</vt:lpstr>
      <vt:lpstr>  </vt:lpstr>
      <vt:lpstr>Слайд 6</vt:lpstr>
      <vt:lpstr>Слайд 7</vt:lpstr>
      <vt:lpstr>Загрязнение воды</vt:lpstr>
      <vt:lpstr>  Парниковый эффект, как полагают некоторые ученые, — это современный физико-химический процесс нарушения теплового баланса планеты с ускоряющимся ростом температуры на ней. Принято считать, что этот эффект вызван накоплением в атмосфере Земли “парниковых газов”, образующихся, в основном, в процессе сжигания органического топлива. Инфракрасное (тепловое) излучение поверхности Земли не уходит в космическое пространство, а поглощается молекулами этих газов, и его энергия остается в атмосфере Земли. За последние сто лет средняя температура поверхности Земли возросла на 0.8° С. В Альпах и на Кавказе ледники уменьшились в объеме наполовину, на горе Килиманджаро — на 73%, а уровень Мирового океана повысился не менее чем на 10 см. По оценке Всемирной метеорологической службы, уже к 2050 г. концентрация двуокиси углерода в атмосфере Земли возрастает до 0.05%, а повышение средней температуры на планете составит 2-3.5° С. Результаты такого процесса точно не прогнозируются. Предполагается повышение уровня Мирового океана на 15-95 см с затоплением плотно населенных районов речных дельт в Западной Европе и Юго-Восточной Азии, сдвиг климатических поясов, изменение направления ветров, океанских течений (включая Гольфстрим) и количества осадков.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Jenny</dc:creator>
  <cp:lastModifiedBy>Jenny</cp:lastModifiedBy>
  <cp:revision>48</cp:revision>
  <dcterms:created xsi:type="dcterms:W3CDTF">2013-11-01T19:30:03Z</dcterms:created>
  <dcterms:modified xsi:type="dcterms:W3CDTF">2013-11-04T17:57:20Z</dcterms:modified>
</cp:coreProperties>
</file>