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2" r:id="rId8"/>
    <p:sldId id="278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68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5A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6953" autoAdjust="0"/>
  </p:normalViewPr>
  <p:slideViewPr>
    <p:cSldViewPr>
      <p:cViewPr varScale="1">
        <p:scale>
          <a:sx n="71" d="100"/>
          <a:sy n="71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Мнение населения</c:v>
                </c:pt>
              </c:strCache>
            </c:strRef>
          </c:tx>
          <c:dLbls>
            <c:dLbl>
              <c:idx val="0"/>
              <c:layout>
                <c:manualLayout>
                  <c:x val="-0.15914271958420828"/>
                  <c:y val="-0.12192053076698746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65</a:t>
                    </a:r>
                    <a:r>
                      <a:rPr lang="ru-RU" smtClean="0"/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0.11950933505627985"/>
                  <c:y val="6.206649168853893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24,9</a:t>
                    </a:r>
                    <a:r>
                      <a:rPr lang="ru-RU" smtClean="0"/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5,8</a:t>
                    </a:r>
                    <a:r>
                      <a:rPr lang="ru-RU" smtClean="0"/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4,3</a:t>
                    </a:r>
                    <a:r>
                      <a:rPr lang="ru-RU" smtClean="0"/>
                      <a:t> %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считают, что политики должны нести ответственность за дискриминационные выражения</c:v>
                </c:pt>
                <c:pt idx="1">
                  <c:v>считают, что дискриминационные выражения являются недопустимыми, но не наказуемыми</c:v>
                </c:pt>
                <c:pt idx="2">
                  <c:v>считают дискриминационные выражения одним из проявлений свободы слова</c:v>
                </c:pt>
                <c:pt idx="3">
                  <c:v>считают, что рядовые граждане имеют право на подобные высказывания, а политики 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</c:v>
                </c:pt>
                <c:pt idx="1">
                  <c:v>24.9</c:v>
                </c:pt>
                <c:pt idx="2">
                  <c:v>5.8</c:v>
                </c:pt>
                <c:pt idx="3">
                  <c:v>4.3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3290574988777948"/>
          <c:y val="0.14042315543890346"/>
          <c:w val="0.33026002154278078"/>
          <c:h val="0.7818110236220472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448E1E-650D-440B-8D26-2D2C7C1D4F4D}" type="doc">
      <dgm:prSet loTypeId="urn:microsoft.com/office/officeart/2005/8/layout/cycle2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4204D7A-46C7-4FCD-AA6C-F149279AD16B}">
      <dgm:prSet/>
      <dgm:spPr/>
      <dgm:t>
        <a:bodyPr/>
        <a:lstStyle/>
        <a:p>
          <a:pPr rtl="0"/>
          <a:r>
            <a:rPr lang="ru-RU" dirty="0" smtClean="0"/>
            <a:t>Борьба развертывается как на мировом уровне, так и в рамках каждой отдельно взятой страны. </a:t>
          </a:r>
          <a:endParaRPr lang="ru-RU" dirty="0"/>
        </a:p>
      </dgm:t>
    </dgm:pt>
    <dgm:pt modelId="{7AF9DDE1-40AC-4489-82DC-EB960ABE4685}" type="parTrans" cxnId="{E4A7BE00-4B08-46D0-814B-E0F2F70D72A5}">
      <dgm:prSet/>
      <dgm:spPr/>
      <dgm:t>
        <a:bodyPr/>
        <a:lstStyle/>
        <a:p>
          <a:endParaRPr lang="ru-RU"/>
        </a:p>
      </dgm:t>
    </dgm:pt>
    <dgm:pt modelId="{D1615ECF-BDBC-4069-A9DB-96B76750A29D}" type="sibTrans" cxnId="{E4A7BE00-4B08-46D0-814B-E0F2F70D72A5}">
      <dgm:prSet/>
      <dgm:spPr/>
      <dgm:t>
        <a:bodyPr/>
        <a:lstStyle/>
        <a:p>
          <a:endParaRPr lang="ru-RU"/>
        </a:p>
      </dgm:t>
    </dgm:pt>
    <dgm:pt modelId="{45D48021-DFD9-47E5-B56F-96140A610D6A}">
      <dgm:prSet custT="1"/>
      <dgm:spPr/>
      <dgm:t>
        <a:bodyPr/>
        <a:lstStyle/>
        <a:p>
          <a:pPr rtl="0"/>
          <a:r>
            <a:rPr lang="ru-RU" sz="1200" dirty="0" smtClean="0"/>
            <a:t>Этнические фобии дополняются сексуальными (</a:t>
          </a:r>
          <a:r>
            <a:rPr lang="ru-RU" sz="1200" dirty="0" err="1" smtClean="0"/>
            <a:t>гомофобия</a:t>
          </a:r>
          <a:r>
            <a:rPr lang="ru-RU" sz="1200" dirty="0" smtClean="0"/>
            <a:t>) и культурными (неприязнь к любым нетрадиционным формам поведения, искусства и т.д.). </a:t>
          </a:r>
          <a:endParaRPr lang="ru-RU" sz="1200" dirty="0"/>
        </a:p>
      </dgm:t>
    </dgm:pt>
    <dgm:pt modelId="{4BFF7578-0703-4854-A0B4-AA6AED0F935D}" type="parTrans" cxnId="{2C12C2B8-CA7B-4383-8274-8B3585B0016E}">
      <dgm:prSet/>
      <dgm:spPr/>
      <dgm:t>
        <a:bodyPr/>
        <a:lstStyle/>
        <a:p>
          <a:endParaRPr lang="ru-RU"/>
        </a:p>
      </dgm:t>
    </dgm:pt>
    <dgm:pt modelId="{67CF3564-3071-4705-BDB7-26AA7983E9D3}" type="sibTrans" cxnId="{2C12C2B8-CA7B-4383-8274-8B3585B0016E}">
      <dgm:prSet/>
      <dgm:spPr/>
      <dgm:t>
        <a:bodyPr/>
        <a:lstStyle/>
        <a:p>
          <a:endParaRPr lang="ru-RU"/>
        </a:p>
      </dgm:t>
    </dgm:pt>
    <dgm:pt modelId="{155369D2-7DA3-42B0-9DBE-B198BE4C0423}">
      <dgm:prSet custT="1"/>
      <dgm:spPr/>
      <dgm:t>
        <a:bodyPr/>
        <a:lstStyle/>
        <a:p>
          <a:pPr rtl="0"/>
          <a:r>
            <a:rPr lang="ru-RU" sz="1200" dirty="0" smtClean="0"/>
            <a:t>Ксенофобия выступает, с одной стороны, как проявление трайбализма, желания любой ценой сохранить свои «исконные» свойства, а с другой – как специфическая идеология, с помощью которой господствующие классы мобилизуют на борьбу с «чужаками» социально уязвимые слои населения. </a:t>
          </a:r>
          <a:endParaRPr lang="ru-RU" sz="1200" dirty="0"/>
        </a:p>
      </dgm:t>
    </dgm:pt>
    <dgm:pt modelId="{B30CB5D8-72AF-49D2-B2DF-74E48896BD52}" type="parTrans" cxnId="{F79DA4FE-2137-434B-A02D-F5A307503434}">
      <dgm:prSet/>
      <dgm:spPr/>
      <dgm:t>
        <a:bodyPr/>
        <a:lstStyle/>
        <a:p>
          <a:endParaRPr lang="ru-RU"/>
        </a:p>
      </dgm:t>
    </dgm:pt>
    <dgm:pt modelId="{B4E1A746-B5DA-4CE6-9730-D3189F85C044}" type="sibTrans" cxnId="{F79DA4FE-2137-434B-A02D-F5A307503434}">
      <dgm:prSet/>
      <dgm:spPr/>
      <dgm:t>
        <a:bodyPr/>
        <a:lstStyle/>
        <a:p>
          <a:endParaRPr lang="ru-RU"/>
        </a:p>
      </dgm:t>
    </dgm:pt>
    <dgm:pt modelId="{CA7FE31E-0791-473F-9607-37072B357A60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/>
            <a:t>Ксенофобия, будь то расизм или антисемитизм, – имманентная черта любой разновидности фашизма </a:t>
          </a:r>
          <a:r>
            <a:rPr lang="ru-RU" sz="1200" dirty="0" smtClean="0"/>
            <a:t>и национального экстремизма</a:t>
          </a:r>
        </a:p>
        <a:p>
          <a:pPr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A0243107-F701-4939-BCDB-B14E436014F9}" type="parTrans" cxnId="{83E3AED4-6234-424B-AE3E-D1D095FBC0E5}">
      <dgm:prSet/>
      <dgm:spPr/>
      <dgm:t>
        <a:bodyPr/>
        <a:lstStyle/>
        <a:p>
          <a:endParaRPr lang="ru-RU"/>
        </a:p>
      </dgm:t>
    </dgm:pt>
    <dgm:pt modelId="{DF8260C6-B6CB-4E48-A600-39D5D4C9A583}" type="sibTrans" cxnId="{83E3AED4-6234-424B-AE3E-D1D095FBC0E5}">
      <dgm:prSet/>
      <dgm:spPr/>
      <dgm:t>
        <a:bodyPr/>
        <a:lstStyle/>
        <a:p>
          <a:endParaRPr lang="ru-RU"/>
        </a:p>
      </dgm:t>
    </dgm:pt>
    <dgm:pt modelId="{3151B306-DC0B-4FD7-A00A-41C8F6EE39B8}">
      <dgm:prSet custT="1"/>
      <dgm:spPr/>
      <dgm:t>
        <a:bodyPr/>
        <a:lstStyle/>
        <a:p>
          <a:pPr rtl="0"/>
          <a:r>
            <a:rPr lang="ru-RU" sz="1200" dirty="0" smtClean="0"/>
            <a:t>Образ символического врага при этом демонизируется и наделяется всевозможными пороками. </a:t>
          </a:r>
          <a:endParaRPr lang="ru-RU" sz="1200" dirty="0"/>
        </a:p>
      </dgm:t>
    </dgm:pt>
    <dgm:pt modelId="{C8AC0048-B751-46D4-BD7A-B03FC1BAF31E}" type="parTrans" cxnId="{C879F0A8-FE3A-406C-A272-A747540FF74B}">
      <dgm:prSet/>
      <dgm:spPr/>
      <dgm:t>
        <a:bodyPr/>
        <a:lstStyle/>
        <a:p>
          <a:endParaRPr lang="ru-RU"/>
        </a:p>
      </dgm:t>
    </dgm:pt>
    <dgm:pt modelId="{42233925-2E2C-4138-AF21-960ED35E7C51}" type="sibTrans" cxnId="{C879F0A8-FE3A-406C-A272-A747540FF74B}">
      <dgm:prSet/>
      <dgm:spPr/>
      <dgm:t>
        <a:bodyPr/>
        <a:lstStyle/>
        <a:p>
          <a:endParaRPr lang="ru-RU"/>
        </a:p>
      </dgm:t>
    </dgm:pt>
    <dgm:pt modelId="{BDEB494B-0858-42D2-B0ED-4652A1260898}" type="pres">
      <dgm:prSet presAssocID="{AA448E1E-650D-440B-8D26-2D2C7C1D4F4D}" presName="cycle" presStyleCnt="0">
        <dgm:presLayoutVars>
          <dgm:dir/>
          <dgm:resizeHandles val="exact"/>
        </dgm:presLayoutVars>
      </dgm:prSet>
      <dgm:spPr/>
    </dgm:pt>
    <dgm:pt modelId="{5CAE1A94-F1E5-4873-8487-292AB5649852}" type="pres">
      <dgm:prSet presAssocID="{E4204D7A-46C7-4FCD-AA6C-F149279AD16B}" presName="node" presStyleLbl="node1" presStyleIdx="0" presStyleCnt="5" custRadScaleRad="96323" custRadScaleInc="47791">
        <dgm:presLayoutVars>
          <dgm:bulletEnabled val="1"/>
        </dgm:presLayoutVars>
      </dgm:prSet>
      <dgm:spPr/>
    </dgm:pt>
    <dgm:pt modelId="{A3FDF87C-F927-424F-81A1-1DE68355406E}" type="pres">
      <dgm:prSet presAssocID="{D1615ECF-BDBC-4069-A9DB-96B76750A29D}" presName="sibTrans" presStyleLbl="sibTrans2D1" presStyleIdx="0" presStyleCnt="5"/>
      <dgm:spPr/>
    </dgm:pt>
    <dgm:pt modelId="{3EA00DC4-B67A-40F2-A77F-B974EE5C41A8}" type="pres">
      <dgm:prSet presAssocID="{D1615ECF-BDBC-4069-A9DB-96B76750A29D}" presName="connectorText" presStyleLbl="sibTrans2D1" presStyleIdx="0" presStyleCnt="5"/>
      <dgm:spPr/>
    </dgm:pt>
    <dgm:pt modelId="{E27F1B78-C6AB-47DB-9572-8B1EB2B4A464}" type="pres">
      <dgm:prSet presAssocID="{45D48021-DFD9-47E5-B56F-96140A610D6A}" presName="node" presStyleLbl="node1" presStyleIdx="1" presStyleCnt="5" custScaleX="143431" custScaleY="129065" custRadScaleRad="129748" custRadScaleInc="17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4D2AD-80A3-46E5-85F0-A6DC7FCCCFCF}" type="pres">
      <dgm:prSet presAssocID="{67CF3564-3071-4705-BDB7-26AA7983E9D3}" presName="sibTrans" presStyleLbl="sibTrans2D1" presStyleIdx="1" presStyleCnt="5"/>
      <dgm:spPr/>
    </dgm:pt>
    <dgm:pt modelId="{189BB850-A45F-4558-8D8C-65B7F883AF64}" type="pres">
      <dgm:prSet presAssocID="{67CF3564-3071-4705-BDB7-26AA7983E9D3}" presName="connectorText" presStyleLbl="sibTrans2D1" presStyleIdx="1" presStyleCnt="5"/>
      <dgm:spPr/>
    </dgm:pt>
    <dgm:pt modelId="{83E4B7A9-4AB1-4AE4-A177-C966F7E29D4B}" type="pres">
      <dgm:prSet presAssocID="{155369D2-7DA3-42B0-9DBE-B198BE4C0423}" presName="node" presStyleLbl="node1" presStyleIdx="2" presStyleCnt="5" custScaleX="167364" custScaleY="167242" custRadScaleRad="90817" custRadScaleInc="11261">
        <dgm:presLayoutVars>
          <dgm:bulletEnabled val="1"/>
        </dgm:presLayoutVars>
      </dgm:prSet>
      <dgm:spPr/>
    </dgm:pt>
    <dgm:pt modelId="{83B4B866-7BAC-4542-A012-D3BE46474A63}" type="pres">
      <dgm:prSet presAssocID="{B4E1A746-B5DA-4CE6-9730-D3189F85C044}" presName="sibTrans" presStyleLbl="sibTrans2D1" presStyleIdx="2" presStyleCnt="5"/>
      <dgm:spPr/>
    </dgm:pt>
    <dgm:pt modelId="{4FC9119E-32D6-4189-A1DE-63903AB03AB3}" type="pres">
      <dgm:prSet presAssocID="{B4E1A746-B5DA-4CE6-9730-D3189F85C044}" presName="connectorText" presStyleLbl="sibTrans2D1" presStyleIdx="2" presStyleCnt="5"/>
      <dgm:spPr/>
    </dgm:pt>
    <dgm:pt modelId="{F7071182-C910-46DD-A41E-B0DB12273AEE}" type="pres">
      <dgm:prSet presAssocID="{CA7FE31E-0791-473F-9607-37072B357A60}" presName="node" presStyleLbl="node1" presStyleIdx="3" presStyleCnt="5" custScaleX="134532" custScaleY="131352" custRadScaleRad="129253" custRadScaleInc="37585">
        <dgm:presLayoutVars>
          <dgm:bulletEnabled val="1"/>
        </dgm:presLayoutVars>
      </dgm:prSet>
      <dgm:spPr/>
    </dgm:pt>
    <dgm:pt modelId="{A928D764-2D80-4A53-B201-5BC4B8EAA1DD}" type="pres">
      <dgm:prSet presAssocID="{DF8260C6-B6CB-4E48-A600-39D5D4C9A583}" presName="sibTrans" presStyleLbl="sibTrans2D1" presStyleIdx="3" presStyleCnt="5"/>
      <dgm:spPr/>
    </dgm:pt>
    <dgm:pt modelId="{A008E4B9-A21D-466F-8600-E21B2D81B692}" type="pres">
      <dgm:prSet presAssocID="{DF8260C6-B6CB-4E48-A600-39D5D4C9A583}" presName="connectorText" presStyleLbl="sibTrans2D1" presStyleIdx="3" presStyleCnt="5"/>
      <dgm:spPr/>
    </dgm:pt>
    <dgm:pt modelId="{7526A396-28C3-4D5D-B134-ACF002913257}" type="pres">
      <dgm:prSet presAssocID="{3151B306-DC0B-4FD7-A00A-41C8F6EE39B8}" presName="node" presStyleLbl="node1" presStyleIdx="4" presStyleCnt="5" custScaleX="146945" custScaleY="143245" custRadScaleRad="119367" custRadScaleInc="25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F01B44-3C26-4930-912B-5EF38111F965}" type="pres">
      <dgm:prSet presAssocID="{42233925-2E2C-4138-AF21-960ED35E7C51}" presName="sibTrans" presStyleLbl="sibTrans2D1" presStyleIdx="4" presStyleCnt="5"/>
      <dgm:spPr/>
    </dgm:pt>
    <dgm:pt modelId="{1DD6774F-C69D-44C9-A593-47023B200C37}" type="pres">
      <dgm:prSet presAssocID="{42233925-2E2C-4138-AF21-960ED35E7C51}" presName="connectorText" presStyleLbl="sibTrans2D1" presStyleIdx="4" presStyleCnt="5"/>
      <dgm:spPr/>
    </dgm:pt>
  </dgm:ptLst>
  <dgm:cxnLst>
    <dgm:cxn modelId="{7B3467D0-75AA-459F-B8C7-51D50A282DAB}" type="presOf" srcId="{D1615ECF-BDBC-4069-A9DB-96B76750A29D}" destId="{3EA00DC4-B67A-40F2-A77F-B974EE5C41A8}" srcOrd="1" destOrd="0" presId="urn:microsoft.com/office/officeart/2005/8/layout/cycle2"/>
    <dgm:cxn modelId="{7AFBFA36-BD97-4DED-890F-0CA0F8F4214D}" type="presOf" srcId="{AA448E1E-650D-440B-8D26-2D2C7C1D4F4D}" destId="{BDEB494B-0858-42D2-B0ED-4652A1260898}" srcOrd="0" destOrd="0" presId="urn:microsoft.com/office/officeart/2005/8/layout/cycle2"/>
    <dgm:cxn modelId="{BC1ABFEE-E6EE-4B22-9BBA-1A425333ADD3}" type="presOf" srcId="{42233925-2E2C-4138-AF21-960ED35E7C51}" destId="{1DD6774F-C69D-44C9-A593-47023B200C37}" srcOrd="1" destOrd="0" presId="urn:microsoft.com/office/officeart/2005/8/layout/cycle2"/>
    <dgm:cxn modelId="{F0A5DA7A-15CD-4CBF-AE6E-BC3389956ECA}" type="presOf" srcId="{155369D2-7DA3-42B0-9DBE-B198BE4C0423}" destId="{83E4B7A9-4AB1-4AE4-A177-C966F7E29D4B}" srcOrd="0" destOrd="0" presId="urn:microsoft.com/office/officeart/2005/8/layout/cycle2"/>
    <dgm:cxn modelId="{AFAD3E4F-A6EA-4461-ABA5-C3F63FDBA399}" type="presOf" srcId="{45D48021-DFD9-47E5-B56F-96140A610D6A}" destId="{E27F1B78-C6AB-47DB-9572-8B1EB2B4A464}" srcOrd="0" destOrd="0" presId="urn:microsoft.com/office/officeart/2005/8/layout/cycle2"/>
    <dgm:cxn modelId="{0031BC52-C3E4-4F66-8859-7BC8A8A35D9C}" type="presOf" srcId="{B4E1A746-B5DA-4CE6-9730-D3189F85C044}" destId="{83B4B866-7BAC-4542-A012-D3BE46474A63}" srcOrd="0" destOrd="0" presId="urn:microsoft.com/office/officeart/2005/8/layout/cycle2"/>
    <dgm:cxn modelId="{4640BCFA-C490-400D-B08C-FDDDB48EBD13}" type="presOf" srcId="{D1615ECF-BDBC-4069-A9DB-96B76750A29D}" destId="{A3FDF87C-F927-424F-81A1-1DE68355406E}" srcOrd="0" destOrd="0" presId="urn:microsoft.com/office/officeart/2005/8/layout/cycle2"/>
    <dgm:cxn modelId="{C0CDE193-5ED4-48AE-8180-2995581B9481}" type="presOf" srcId="{67CF3564-3071-4705-BDB7-26AA7983E9D3}" destId="{E424D2AD-80A3-46E5-85F0-A6DC7FCCCFCF}" srcOrd="0" destOrd="0" presId="urn:microsoft.com/office/officeart/2005/8/layout/cycle2"/>
    <dgm:cxn modelId="{1482DBFA-7450-4D1D-AECF-FBC0C941C108}" type="presOf" srcId="{E4204D7A-46C7-4FCD-AA6C-F149279AD16B}" destId="{5CAE1A94-F1E5-4873-8487-292AB5649852}" srcOrd="0" destOrd="0" presId="urn:microsoft.com/office/officeart/2005/8/layout/cycle2"/>
    <dgm:cxn modelId="{83E3AED4-6234-424B-AE3E-D1D095FBC0E5}" srcId="{AA448E1E-650D-440B-8D26-2D2C7C1D4F4D}" destId="{CA7FE31E-0791-473F-9607-37072B357A60}" srcOrd="3" destOrd="0" parTransId="{A0243107-F701-4939-BCDB-B14E436014F9}" sibTransId="{DF8260C6-B6CB-4E48-A600-39D5D4C9A583}"/>
    <dgm:cxn modelId="{D372BEEC-B8E7-48A1-9565-A80D9B5F2C4E}" type="presOf" srcId="{DF8260C6-B6CB-4E48-A600-39D5D4C9A583}" destId="{A008E4B9-A21D-466F-8600-E21B2D81B692}" srcOrd="1" destOrd="0" presId="urn:microsoft.com/office/officeart/2005/8/layout/cycle2"/>
    <dgm:cxn modelId="{F79DA4FE-2137-434B-A02D-F5A307503434}" srcId="{AA448E1E-650D-440B-8D26-2D2C7C1D4F4D}" destId="{155369D2-7DA3-42B0-9DBE-B198BE4C0423}" srcOrd="2" destOrd="0" parTransId="{B30CB5D8-72AF-49D2-B2DF-74E48896BD52}" sibTransId="{B4E1A746-B5DA-4CE6-9730-D3189F85C044}"/>
    <dgm:cxn modelId="{53F1F756-CCF6-4682-A055-01A380247EF3}" type="presOf" srcId="{DF8260C6-B6CB-4E48-A600-39D5D4C9A583}" destId="{A928D764-2D80-4A53-B201-5BC4B8EAA1DD}" srcOrd="0" destOrd="0" presId="urn:microsoft.com/office/officeart/2005/8/layout/cycle2"/>
    <dgm:cxn modelId="{BBEEA9F1-B68E-4EDB-B9C5-DA80BF9DCD3B}" type="presOf" srcId="{42233925-2E2C-4138-AF21-960ED35E7C51}" destId="{BEF01B44-3C26-4930-912B-5EF38111F965}" srcOrd="0" destOrd="0" presId="urn:microsoft.com/office/officeart/2005/8/layout/cycle2"/>
    <dgm:cxn modelId="{E4A7BE00-4B08-46D0-814B-E0F2F70D72A5}" srcId="{AA448E1E-650D-440B-8D26-2D2C7C1D4F4D}" destId="{E4204D7A-46C7-4FCD-AA6C-F149279AD16B}" srcOrd="0" destOrd="0" parTransId="{7AF9DDE1-40AC-4489-82DC-EB960ABE4685}" sibTransId="{D1615ECF-BDBC-4069-A9DB-96B76750A29D}"/>
    <dgm:cxn modelId="{77D481EB-68FF-4AA9-9742-13A5620420CB}" type="presOf" srcId="{67CF3564-3071-4705-BDB7-26AA7983E9D3}" destId="{189BB850-A45F-4558-8D8C-65B7F883AF64}" srcOrd="1" destOrd="0" presId="urn:microsoft.com/office/officeart/2005/8/layout/cycle2"/>
    <dgm:cxn modelId="{B7765FDA-E97B-457E-8171-FEF57736FAE8}" type="presOf" srcId="{3151B306-DC0B-4FD7-A00A-41C8F6EE39B8}" destId="{7526A396-28C3-4D5D-B134-ACF002913257}" srcOrd="0" destOrd="0" presId="urn:microsoft.com/office/officeart/2005/8/layout/cycle2"/>
    <dgm:cxn modelId="{C879F0A8-FE3A-406C-A272-A747540FF74B}" srcId="{AA448E1E-650D-440B-8D26-2D2C7C1D4F4D}" destId="{3151B306-DC0B-4FD7-A00A-41C8F6EE39B8}" srcOrd="4" destOrd="0" parTransId="{C8AC0048-B751-46D4-BD7A-B03FC1BAF31E}" sibTransId="{42233925-2E2C-4138-AF21-960ED35E7C51}"/>
    <dgm:cxn modelId="{2C12C2B8-CA7B-4383-8274-8B3585B0016E}" srcId="{AA448E1E-650D-440B-8D26-2D2C7C1D4F4D}" destId="{45D48021-DFD9-47E5-B56F-96140A610D6A}" srcOrd="1" destOrd="0" parTransId="{4BFF7578-0703-4854-A0B4-AA6AED0F935D}" sibTransId="{67CF3564-3071-4705-BDB7-26AA7983E9D3}"/>
    <dgm:cxn modelId="{F9A040CA-0C69-4989-BA68-A100ED92B80E}" type="presOf" srcId="{CA7FE31E-0791-473F-9607-37072B357A60}" destId="{F7071182-C910-46DD-A41E-B0DB12273AEE}" srcOrd="0" destOrd="0" presId="urn:microsoft.com/office/officeart/2005/8/layout/cycle2"/>
    <dgm:cxn modelId="{F9651EFC-D127-45BB-A497-3F7BC62A5468}" type="presOf" srcId="{B4E1A746-B5DA-4CE6-9730-D3189F85C044}" destId="{4FC9119E-32D6-4189-A1DE-63903AB03AB3}" srcOrd="1" destOrd="0" presId="urn:microsoft.com/office/officeart/2005/8/layout/cycle2"/>
    <dgm:cxn modelId="{A51A3F7D-9AE5-46B6-B11D-288F55CC8251}" type="presParOf" srcId="{BDEB494B-0858-42D2-B0ED-4652A1260898}" destId="{5CAE1A94-F1E5-4873-8487-292AB5649852}" srcOrd="0" destOrd="0" presId="urn:microsoft.com/office/officeart/2005/8/layout/cycle2"/>
    <dgm:cxn modelId="{1DBC4C31-AAB6-4074-8194-ED64A678D845}" type="presParOf" srcId="{BDEB494B-0858-42D2-B0ED-4652A1260898}" destId="{A3FDF87C-F927-424F-81A1-1DE68355406E}" srcOrd="1" destOrd="0" presId="urn:microsoft.com/office/officeart/2005/8/layout/cycle2"/>
    <dgm:cxn modelId="{1CF5FBE2-BD12-4AF4-BB5C-C8AD30C1C658}" type="presParOf" srcId="{A3FDF87C-F927-424F-81A1-1DE68355406E}" destId="{3EA00DC4-B67A-40F2-A77F-B974EE5C41A8}" srcOrd="0" destOrd="0" presId="urn:microsoft.com/office/officeart/2005/8/layout/cycle2"/>
    <dgm:cxn modelId="{1CF5855B-E330-444F-9FFF-328802529A7D}" type="presParOf" srcId="{BDEB494B-0858-42D2-B0ED-4652A1260898}" destId="{E27F1B78-C6AB-47DB-9572-8B1EB2B4A464}" srcOrd="2" destOrd="0" presId="urn:microsoft.com/office/officeart/2005/8/layout/cycle2"/>
    <dgm:cxn modelId="{3CD2E747-5B94-47DC-BA0B-5AF488DE3460}" type="presParOf" srcId="{BDEB494B-0858-42D2-B0ED-4652A1260898}" destId="{E424D2AD-80A3-46E5-85F0-A6DC7FCCCFCF}" srcOrd="3" destOrd="0" presId="urn:microsoft.com/office/officeart/2005/8/layout/cycle2"/>
    <dgm:cxn modelId="{0647D610-FCC3-423E-8D48-7446B89EDD80}" type="presParOf" srcId="{E424D2AD-80A3-46E5-85F0-A6DC7FCCCFCF}" destId="{189BB850-A45F-4558-8D8C-65B7F883AF64}" srcOrd="0" destOrd="0" presId="urn:microsoft.com/office/officeart/2005/8/layout/cycle2"/>
    <dgm:cxn modelId="{E0099B15-7990-4865-802A-9E552FFB6A40}" type="presParOf" srcId="{BDEB494B-0858-42D2-B0ED-4652A1260898}" destId="{83E4B7A9-4AB1-4AE4-A177-C966F7E29D4B}" srcOrd="4" destOrd="0" presId="urn:microsoft.com/office/officeart/2005/8/layout/cycle2"/>
    <dgm:cxn modelId="{E55D647F-27B1-483E-90F6-DF93086E10F0}" type="presParOf" srcId="{BDEB494B-0858-42D2-B0ED-4652A1260898}" destId="{83B4B866-7BAC-4542-A012-D3BE46474A63}" srcOrd="5" destOrd="0" presId="urn:microsoft.com/office/officeart/2005/8/layout/cycle2"/>
    <dgm:cxn modelId="{53596694-A14C-4282-A4E8-2FA78C00267B}" type="presParOf" srcId="{83B4B866-7BAC-4542-A012-D3BE46474A63}" destId="{4FC9119E-32D6-4189-A1DE-63903AB03AB3}" srcOrd="0" destOrd="0" presId="urn:microsoft.com/office/officeart/2005/8/layout/cycle2"/>
    <dgm:cxn modelId="{CC8006D9-E0EA-48DA-9F99-E6900DFB1CE8}" type="presParOf" srcId="{BDEB494B-0858-42D2-B0ED-4652A1260898}" destId="{F7071182-C910-46DD-A41E-B0DB12273AEE}" srcOrd="6" destOrd="0" presId="urn:microsoft.com/office/officeart/2005/8/layout/cycle2"/>
    <dgm:cxn modelId="{A65CCD34-DE26-4C56-B92F-2E7E53F64BEE}" type="presParOf" srcId="{BDEB494B-0858-42D2-B0ED-4652A1260898}" destId="{A928D764-2D80-4A53-B201-5BC4B8EAA1DD}" srcOrd="7" destOrd="0" presId="urn:microsoft.com/office/officeart/2005/8/layout/cycle2"/>
    <dgm:cxn modelId="{164C48CB-E336-4FC5-A3B8-0FECAD763A14}" type="presParOf" srcId="{A928D764-2D80-4A53-B201-5BC4B8EAA1DD}" destId="{A008E4B9-A21D-466F-8600-E21B2D81B692}" srcOrd="0" destOrd="0" presId="urn:microsoft.com/office/officeart/2005/8/layout/cycle2"/>
    <dgm:cxn modelId="{272C72CB-77AD-47C3-A73E-B841B4FCB1BB}" type="presParOf" srcId="{BDEB494B-0858-42D2-B0ED-4652A1260898}" destId="{7526A396-28C3-4D5D-B134-ACF002913257}" srcOrd="8" destOrd="0" presId="urn:microsoft.com/office/officeart/2005/8/layout/cycle2"/>
    <dgm:cxn modelId="{5BE06276-E0F4-41A9-862F-65F22867FDBC}" type="presParOf" srcId="{BDEB494B-0858-42D2-B0ED-4652A1260898}" destId="{BEF01B44-3C26-4930-912B-5EF38111F965}" srcOrd="9" destOrd="0" presId="urn:microsoft.com/office/officeart/2005/8/layout/cycle2"/>
    <dgm:cxn modelId="{E952DB86-92AE-46E1-BB1E-983A4DC82C67}" type="presParOf" srcId="{BEF01B44-3C26-4930-912B-5EF38111F965}" destId="{1DD6774F-C69D-44C9-A593-47023B200C3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3FCF75-A57B-4F68-A916-E11A96A926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1B4F63-88CF-4199-9C14-0160CA21465B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Объекты ксенофобии различают по таким признакам</a:t>
          </a:r>
        </a:p>
        <a:p>
          <a:pPr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E43A92BE-0BC5-48B3-A315-A365D879BA7B}" type="parTrans" cxnId="{3B798ADA-563B-4055-AB3D-EE292ED2C1A6}">
      <dgm:prSet/>
      <dgm:spPr/>
      <dgm:t>
        <a:bodyPr/>
        <a:lstStyle/>
        <a:p>
          <a:endParaRPr lang="ru-RU"/>
        </a:p>
      </dgm:t>
    </dgm:pt>
    <dgm:pt modelId="{5E6E87D2-A74B-432E-9944-041FBB2D239C}" type="sibTrans" cxnId="{3B798ADA-563B-4055-AB3D-EE292ED2C1A6}">
      <dgm:prSet/>
      <dgm:spPr/>
      <dgm:t>
        <a:bodyPr/>
        <a:lstStyle/>
        <a:p>
          <a:endParaRPr lang="ru-RU"/>
        </a:p>
      </dgm:t>
    </dgm:pt>
    <dgm:pt modelId="{43594DD8-A3B9-436D-9DD6-6001672DC1E5}">
      <dgm:prSet phldrT="[Текст]" custT="1"/>
      <dgm:spPr/>
      <dgm:t>
        <a:bodyPr/>
        <a:lstStyle/>
        <a:p>
          <a:r>
            <a:rPr lang="ru-RU" sz="2800" dirty="0" smtClean="0"/>
            <a:t>Раса</a:t>
          </a:r>
          <a:endParaRPr lang="ru-RU" sz="2800" dirty="0"/>
        </a:p>
      </dgm:t>
    </dgm:pt>
    <dgm:pt modelId="{92CB145D-4009-41F3-8ADC-305534BC4738}" type="parTrans" cxnId="{E38A6CEA-EC44-4D31-8B8A-A51F0B9D0323}">
      <dgm:prSet/>
      <dgm:spPr/>
      <dgm:t>
        <a:bodyPr/>
        <a:lstStyle/>
        <a:p>
          <a:endParaRPr lang="ru-RU"/>
        </a:p>
      </dgm:t>
    </dgm:pt>
    <dgm:pt modelId="{7399452A-794E-41A0-9D67-E0AC8088C53A}" type="sibTrans" cxnId="{E38A6CEA-EC44-4D31-8B8A-A51F0B9D0323}">
      <dgm:prSet/>
      <dgm:spPr/>
      <dgm:t>
        <a:bodyPr/>
        <a:lstStyle/>
        <a:p>
          <a:endParaRPr lang="ru-RU"/>
        </a:p>
      </dgm:t>
    </dgm:pt>
    <dgm:pt modelId="{05957927-82F5-4219-AB99-3F9A4F2E2DB0}">
      <dgm:prSet phldrT="[Текст]" custT="1"/>
      <dgm:spPr/>
      <dgm:t>
        <a:bodyPr/>
        <a:lstStyle/>
        <a:p>
          <a:r>
            <a:rPr lang="ru-RU" sz="2400" dirty="0" smtClean="0"/>
            <a:t>Этнос</a:t>
          </a:r>
        </a:p>
      </dgm:t>
    </dgm:pt>
    <dgm:pt modelId="{671FAECC-B90D-4C5F-AACC-E9B4B85B65E4}" type="parTrans" cxnId="{5AFF58A6-B736-44C4-A9EE-89F250338645}">
      <dgm:prSet/>
      <dgm:spPr/>
      <dgm:t>
        <a:bodyPr/>
        <a:lstStyle/>
        <a:p>
          <a:endParaRPr lang="ru-RU"/>
        </a:p>
      </dgm:t>
    </dgm:pt>
    <dgm:pt modelId="{C90BB679-1A3F-49E1-8F56-B86FFD5509F1}" type="sibTrans" cxnId="{5AFF58A6-B736-44C4-A9EE-89F250338645}">
      <dgm:prSet/>
      <dgm:spPr/>
      <dgm:t>
        <a:bodyPr/>
        <a:lstStyle/>
        <a:p>
          <a:endParaRPr lang="ru-RU"/>
        </a:p>
      </dgm:t>
    </dgm:pt>
    <dgm:pt modelId="{A2FC1C4F-65E9-4AB2-941B-F4FE96E28548}">
      <dgm:prSet phldrT="[Текст]" custT="1"/>
      <dgm:spPr/>
      <dgm:t>
        <a:bodyPr/>
        <a:lstStyle/>
        <a:p>
          <a:r>
            <a:rPr lang="ru-RU" sz="2400" dirty="0" smtClean="0"/>
            <a:t>Религия</a:t>
          </a:r>
        </a:p>
      </dgm:t>
    </dgm:pt>
    <dgm:pt modelId="{35DFC8C6-CD91-4F8E-8D55-CE65AF26AC20}" type="parTrans" cxnId="{FF6588E2-1E72-4609-BAFF-491903F20618}">
      <dgm:prSet/>
      <dgm:spPr/>
      <dgm:t>
        <a:bodyPr/>
        <a:lstStyle/>
        <a:p>
          <a:endParaRPr lang="ru-RU"/>
        </a:p>
      </dgm:t>
    </dgm:pt>
    <dgm:pt modelId="{EF07C18B-5D0C-497F-A2F0-7DEEEFD0CA96}" type="sibTrans" cxnId="{FF6588E2-1E72-4609-BAFF-491903F20618}">
      <dgm:prSet/>
      <dgm:spPr/>
      <dgm:t>
        <a:bodyPr/>
        <a:lstStyle/>
        <a:p>
          <a:endParaRPr lang="ru-RU"/>
        </a:p>
      </dgm:t>
    </dgm:pt>
    <dgm:pt modelId="{7F7E535E-B93D-43B9-9B11-541B4B2A57DF}">
      <dgm:prSet phldrT="[Текст]" custT="1"/>
      <dgm:spPr/>
      <dgm:t>
        <a:bodyPr/>
        <a:lstStyle/>
        <a:p>
          <a:r>
            <a:rPr lang="ru-RU" sz="2400" dirty="0" smtClean="0"/>
            <a:t>Класс</a:t>
          </a:r>
        </a:p>
      </dgm:t>
    </dgm:pt>
    <dgm:pt modelId="{15A2B450-0D03-4C45-A4A7-8564DB104D7E}" type="parTrans" cxnId="{20E8A6C0-939B-4A93-8E90-52E6B2310733}">
      <dgm:prSet/>
      <dgm:spPr/>
      <dgm:t>
        <a:bodyPr/>
        <a:lstStyle/>
        <a:p>
          <a:endParaRPr lang="ru-RU"/>
        </a:p>
      </dgm:t>
    </dgm:pt>
    <dgm:pt modelId="{597F0CBF-7302-4C02-8F0C-7B54C07CD667}" type="sibTrans" cxnId="{20E8A6C0-939B-4A93-8E90-52E6B2310733}">
      <dgm:prSet/>
      <dgm:spPr/>
      <dgm:t>
        <a:bodyPr/>
        <a:lstStyle/>
        <a:p>
          <a:endParaRPr lang="ru-RU"/>
        </a:p>
      </dgm:t>
    </dgm:pt>
    <dgm:pt modelId="{80F9907B-91A9-4981-8F8F-56927418C26E}">
      <dgm:prSet phldrT="[Текст]" custT="1"/>
      <dgm:spPr/>
      <dgm:t>
        <a:bodyPr/>
        <a:lstStyle/>
        <a:p>
          <a:r>
            <a:rPr lang="ru-RU" sz="1200" b="1" dirty="0" smtClean="0"/>
            <a:t>Территориальное расположение</a:t>
          </a:r>
        </a:p>
      </dgm:t>
    </dgm:pt>
    <dgm:pt modelId="{F3EF9993-D4AC-4C43-9188-D8886F5CCCD5}" type="parTrans" cxnId="{7D2C37F5-BD1A-4ECC-A9BD-5EB771A05C33}">
      <dgm:prSet/>
      <dgm:spPr/>
      <dgm:t>
        <a:bodyPr/>
        <a:lstStyle/>
        <a:p>
          <a:endParaRPr lang="ru-RU"/>
        </a:p>
      </dgm:t>
    </dgm:pt>
    <dgm:pt modelId="{3E6DFADE-A9B1-48AB-A589-E13E3E703618}" type="sibTrans" cxnId="{7D2C37F5-BD1A-4ECC-A9BD-5EB771A05C33}">
      <dgm:prSet/>
      <dgm:spPr/>
      <dgm:t>
        <a:bodyPr/>
        <a:lstStyle/>
        <a:p>
          <a:endParaRPr lang="ru-RU"/>
        </a:p>
      </dgm:t>
    </dgm:pt>
    <dgm:pt modelId="{64D846C6-7BA4-4B48-87B8-25AB55DE2C82}">
      <dgm:prSet phldrT="[Текст]" custT="1"/>
      <dgm:spPr/>
      <dgm:t>
        <a:bodyPr/>
        <a:lstStyle/>
        <a:p>
          <a:r>
            <a:rPr lang="ru-RU" sz="1400" b="1" dirty="0" smtClean="0"/>
            <a:t>Физические признаки</a:t>
          </a:r>
        </a:p>
      </dgm:t>
    </dgm:pt>
    <dgm:pt modelId="{FC65C073-2DD0-43AC-8D90-A4575338D5B7}" type="parTrans" cxnId="{DE38A756-6C7C-4FC4-BA68-E35210664CB3}">
      <dgm:prSet/>
      <dgm:spPr/>
    </dgm:pt>
    <dgm:pt modelId="{F04D40EC-1A0F-4750-AA91-327C0CBEFC87}" type="sibTrans" cxnId="{DE38A756-6C7C-4FC4-BA68-E35210664CB3}">
      <dgm:prSet/>
      <dgm:spPr/>
    </dgm:pt>
    <dgm:pt modelId="{BA6D1D75-4752-464D-9814-04AE83ED3BB7}" type="pres">
      <dgm:prSet presAssocID="{143FCF75-A57B-4F68-A916-E11A96A926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DA18AF0-023B-49CB-8E7C-EC1E86079496}" type="pres">
      <dgm:prSet presAssocID="{101B4F63-88CF-4199-9C14-0160CA21465B}" presName="root" presStyleCnt="0"/>
      <dgm:spPr/>
    </dgm:pt>
    <dgm:pt modelId="{FE7EFFA2-8E8E-4096-BDBA-1FE06C1F3F5F}" type="pres">
      <dgm:prSet presAssocID="{101B4F63-88CF-4199-9C14-0160CA21465B}" presName="rootComposite" presStyleCnt="0"/>
      <dgm:spPr/>
    </dgm:pt>
    <dgm:pt modelId="{9144FC1E-CFF0-4CC8-A163-C006B7AE0C2D}" type="pres">
      <dgm:prSet presAssocID="{101B4F63-88CF-4199-9C14-0160CA21465B}" presName="rootText" presStyleLbl="node1" presStyleIdx="0" presStyleCnt="1" custScaleX="218176" custLinFactNeighborX="-85960" custLinFactNeighborY="-8417"/>
      <dgm:spPr/>
      <dgm:t>
        <a:bodyPr/>
        <a:lstStyle/>
        <a:p>
          <a:endParaRPr lang="ru-RU"/>
        </a:p>
      </dgm:t>
    </dgm:pt>
    <dgm:pt modelId="{FE7FFE1E-C70D-4A97-83AB-7733C9098C12}" type="pres">
      <dgm:prSet presAssocID="{101B4F63-88CF-4199-9C14-0160CA21465B}" presName="rootConnector" presStyleLbl="node1" presStyleIdx="0" presStyleCnt="1"/>
      <dgm:spPr/>
    </dgm:pt>
    <dgm:pt modelId="{841AA8CC-BC6B-424E-8C26-9665152BA243}" type="pres">
      <dgm:prSet presAssocID="{101B4F63-88CF-4199-9C14-0160CA21465B}" presName="childShape" presStyleCnt="0"/>
      <dgm:spPr/>
    </dgm:pt>
    <dgm:pt modelId="{FFE9A350-EF80-406C-BAB3-9C155366EEFD}" type="pres">
      <dgm:prSet presAssocID="{92CB145D-4009-41F3-8ADC-305534BC4738}" presName="Name13" presStyleLbl="parChTrans1D2" presStyleIdx="0" presStyleCnt="6"/>
      <dgm:spPr/>
    </dgm:pt>
    <dgm:pt modelId="{1426FCFB-80AF-48B5-9FD1-A38B64B3F936}" type="pres">
      <dgm:prSet presAssocID="{43594DD8-A3B9-436D-9DD6-6001672DC1E5}" presName="childText" presStyleLbl="bgAcc1" presStyleIdx="0" presStyleCnt="6" custLinFactNeighborX="84362" custLinFactNeighborY="5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469FA-545B-494F-B3B7-273DD5533963}" type="pres">
      <dgm:prSet presAssocID="{671FAECC-B90D-4C5F-AACC-E9B4B85B65E4}" presName="Name13" presStyleLbl="parChTrans1D2" presStyleIdx="1" presStyleCnt="6"/>
      <dgm:spPr/>
    </dgm:pt>
    <dgm:pt modelId="{04FB98EC-36AD-4F59-9E15-CF5FBD5D5E14}" type="pres">
      <dgm:prSet presAssocID="{05957927-82F5-4219-AB99-3F9A4F2E2DB0}" presName="childText" presStyleLbl="bgAcc1" presStyleIdx="1" presStyleCnt="6" custLinFactNeighborX="84362" custLinFactNeighborY="2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3685D-36DF-42AF-8D17-38793F24194E}" type="pres">
      <dgm:prSet presAssocID="{35DFC8C6-CD91-4F8E-8D55-CE65AF26AC20}" presName="Name13" presStyleLbl="parChTrans1D2" presStyleIdx="2" presStyleCnt="6"/>
      <dgm:spPr/>
    </dgm:pt>
    <dgm:pt modelId="{608A7F0E-072D-4119-8EA8-59604FD2D3B9}" type="pres">
      <dgm:prSet presAssocID="{A2FC1C4F-65E9-4AB2-941B-F4FE96E28548}" presName="childText" presStyleLbl="bgAcc1" presStyleIdx="2" presStyleCnt="6" custLinFactNeighborX="84362" custLinFactNeighborY="-277">
        <dgm:presLayoutVars>
          <dgm:bulletEnabled val="1"/>
        </dgm:presLayoutVars>
      </dgm:prSet>
      <dgm:spPr/>
    </dgm:pt>
    <dgm:pt modelId="{BBC145C9-2443-49B4-87C2-4299E4E90235}" type="pres">
      <dgm:prSet presAssocID="{15A2B450-0D03-4C45-A4A7-8564DB104D7E}" presName="Name13" presStyleLbl="parChTrans1D2" presStyleIdx="3" presStyleCnt="6"/>
      <dgm:spPr/>
    </dgm:pt>
    <dgm:pt modelId="{6132EF75-8F56-4854-B15E-EEAC9D00840A}" type="pres">
      <dgm:prSet presAssocID="{7F7E535E-B93D-43B9-9B11-541B4B2A57DF}" presName="childText" presStyleLbl="bgAcc1" presStyleIdx="3" presStyleCnt="6" custLinFactNeighborX="84362" custLinFactNeighborY="-3053">
        <dgm:presLayoutVars>
          <dgm:bulletEnabled val="1"/>
        </dgm:presLayoutVars>
      </dgm:prSet>
      <dgm:spPr/>
    </dgm:pt>
    <dgm:pt modelId="{A9062318-3AEC-4E30-9B91-54019D38904A}" type="pres">
      <dgm:prSet presAssocID="{F3EF9993-D4AC-4C43-9188-D8886F5CCCD5}" presName="Name13" presStyleLbl="parChTrans1D2" presStyleIdx="4" presStyleCnt="6"/>
      <dgm:spPr/>
    </dgm:pt>
    <dgm:pt modelId="{C7DA230B-08DD-4D6C-A82B-A8F6EB7A311B}" type="pres">
      <dgm:prSet presAssocID="{80F9907B-91A9-4981-8F8F-56927418C26E}" presName="childText" presStyleLbl="bgAcc1" presStyleIdx="4" presStyleCnt="6" custLinFactNeighborX="84362" custLinFactNeighborY="-5828">
        <dgm:presLayoutVars>
          <dgm:bulletEnabled val="1"/>
        </dgm:presLayoutVars>
      </dgm:prSet>
      <dgm:spPr/>
    </dgm:pt>
    <dgm:pt modelId="{61CEEC60-770F-4478-9569-7375EEF034A9}" type="pres">
      <dgm:prSet presAssocID="{FC65C073-2DD0-43AC-8D90-A4575338D5B7}" presName="Name13" presStyleLbl="parChTrans1D2" presStyleIdx="5" presStyleCnt="6"/>
      <dgm:spPr/>
    </dgm:pt>
    <dgm:pt modelId="{9B82B61E-1419-4A92-B8DB-36992E40CD1C}" type="pres">
      <dgm:prSet presAssocID="{64D846C6-7BA4-4B48-87B8-25AB55DE2C82}" presName="childText" presStyleLbl="bgAcc1" presStyleIdx="5" presStyleCnt="6" custLinFactNeighborX="84804" custLinFactNeighborY="-4656">
        <dgm:presLayoutVars>
          <dgm:bulletEnabled val="1"/>
        </dgm:presLayoutVars>
      </dgm:prSet>
      <dgm:spPr/>
    </dgm:pt>
  </dgm:ptLst>
  <dgm:cxnLst>
    <dgm:cxn modelId="{52BFF1E0-BEFE-4222-A7C9-907E567EDD2F}" type="presOf" srcId="{101B4F63-88CF-4199-9C14-0160CA21465B}" destId="{9144FC1E-CFF0-4CC8-A163-C006B7AE0C2D}" srcOrd="0" destOrd="0" presId="urn:microsoft.com/office/officeart/2005/8/layout/hierarchy3"/>
    <dgm:cxn modelId="{FF6588E2-1E72-4609-BAFF-491903F20618}" srcId="{101B4F63-88CF-4199-9C14-0160CA21465B}" destId="{A2FC1C4F-65E9-4AB2-941B-F4FE96E28548}" srcOrd="2" destOrd="0" parTransId="{35DFC8C6-CD91-4F8E-8D55-CE65AF26AC20}" sibTransId="{EF07C18B-5D0C-497F-A2F0-7DEEEFD0CA96}"/>
    <dgm:cxn modelId="{3B798ADA-563B-4055-AB3D-EE292ED2C1A6}" srcId="{143FCF75-A57B-4F68-A916-E11A96A92660}" destId="{101B4F63-88CF-4199-9C14-0160CA21465B}" srcOrd="0" destOrd="0" parTransId="{E43A92BE-0BC5-48B3-A315-A365D879BA7B}" sibTransId="{5E6E87D2-A74B-432E-9944-041FBB2D239C}"/>
    <dgm:cxn modelId="{5AE715A8-227C-4211-AB4D-3C506DAAE44C}" type="presOf" srcId="{05957927-82F5-4219-AB99-3F9A4F2E2DB0}" destId="{04FB98EC-36AD-4F59-9E15-CF5FBD5D5E14}" srcOrd="0" destOrd="0" presId="urn:microsoft.com/office/officeart/2005/8/layout/hierarchy3"/>
    <dgm:cxn modelId="{954F414E-1A76-4A5E-A2C8-FA8A2A9A0EFD}" type="presOf" srcId="{143FCF75-A57B-4F68-A916-E11A96A92660}" destId="{BA6D1D75-4752-464D-9814-04AE83ED3BB7}" srcOrd="0" destOrd="0" presId="urn:microsoft.com/office/officeart/2005/8/layout/hierarchy3"/>
    <dgm:cxn modelId="{CA933BEE-AE78-40C5-94D2-80B873F9DAFD}" type="presOf" srcId="{43594DD8-A3B9-436D-9DD6-6001672DC1E5}" destId="{1426FCFB-80AF-48B5-9FD1-A38B64B3F936}" srcOrd="0" destOrd="0" presId="urn:microsoft.com/office/officeart/2005/8/layout/hierarchy3"/>
    <dgm:cxn modelId="{E02FB23C-6CC8-47BC-BC99-473F831CB996}" type="presOf" srcId="{671FAECC-B90D-4C5F-AACC-E9B4B85B65E4}" destId="{9BA469FA-545B-494F-B3B7-273DD5533963}" srcOrd="0" destOrd="0" presId="urn:microsoft.com/office/officeart/2005/8/layout/hierarchy3"/>
    <dgm:cxn modelId="{DE38A756-6C7C-4FC4-BA68-E35210664CB3}" srcId="{101B4F63-88CF-4199-9C14-0160CA21465B}" destId="{64D846C6-7BA4-4B48-87B8-25AB55DE2C82}" srcOrd="5" destOrd="0" parTransId="{FC65C073-2DD0-43AC-8D90-A4575338D5B7}" sibTransId="{F04D40EC-1A0F-4750-AA91-327C0CBEFC87}"/>
    <dgm:cxn modelId="{5AFF58A6-B736-44C4-A9EE-89F250338645}" srcId="{101B4F63-88CF-4199-9C14-0160CA21465B}" destId="{05957927-82F5-4219-AB99-3F9A4F2E2DB0}" srcOrd="1" destOrd="0" parTransId="{671FAECC-B90D-4C5F-AACC-E9B4B85B65E4}" sibTransId="{C90BB679-1A3F-49E1-8F56-B86FFD5509F1}"/>
    <dgm:cxn modelId="{1A655C74-4519-4A72-B84F-B40AB03FECF5}" type="presOf" srcId="{FC65C073-2DD0-43AC-8D90-A4575338D5B7}" destId="{61CEEC60-770F-4478-9569-7375EEF034A9}" srcOrd="0" destOrd="0" presId="urn:microsoft.com/office/officeart/2005/8/layout/hierarchy3"/>
    <dgm:cxn modelId="{20E8A6C0-939B-4A93-8E90-52E6B2310733}" srcId="{101B4F63-88CF-4199-9C14-0160CA21465B}" destId="{7F7E535E-B93D-43B9-9B11-541B4B2A57DF}" srcOrd="3" destOrd="0" parTransId="{15A2B450-0D03-4C45-A4A7-8564DB104D7E}" sibTransId="{597F0CBF-7302-4C02-8F0C-7B54C07CD667}"/>
    <dgm:cxn modelId="{057BEBC5-D850-4149-B3EA-013CD29B21D6}" type="presOf" srcId="{35DFC8C6-CD91-4F8E-8D55-CE65AF26AC20}" destId="{DC53685D-36DF-42AF-8D17-38793F24194E}" srcOrd="0" destOrd="0" presId="urn:microsoft.com/office/officeart/2005/8/layout/hierarchy3"/>
    <dgm:cxn modelId="{75863316-6ACA-48EC-AC51-51F90F91E2FE}" type="presOf" srcId="{7F7E535E-B93D-43B9-9B11-541B4B2A57DF}" destId="{6132EF75-8F56-4854-B15E-EEAC9D00840A}" srcOrd="0" destOrd="0" presId="urn:microsoft.com/office/officeart/2005/8/layout/hierarchy3"/>
    <dgm:cxn modelId="{BEA55454-E9EA-4645-9651-6224C0B31691}" type="presOf" srcId="{A2FC1C4F-65E9-4AB2-941B-F4FE96E28548}" destId="{608A7F0E-072D-4119-8EA8-59604FD2D3B9}" srcOrd="0" destOrd="0" presId="urn:microsoft.com/office/officeart/2005/8/layout/hierarchy3"/>
    <dgm:cxn modelId="{E38A6CEA-EC44-4D31-8B8A-A51F0B9D0323}" srcId="{101B4F63-88CF-4199-9C14-0160CA21465B}" destId="{43594DD8-A3B9-436D-9DD6-6001672DC1E5}" srcOrd="0" destOrd="0" parTransId="{92CB145D-4009-41F3-8ADC-305534BC4738}" sibTransId="{7399452A-794E-41A0-9D67-E0AC8088C53A}"/>
    <dgm:cxn modelId="{9DCFE13B-F3C0-4C4D-96DB-9D9DF193CB7D}" type="presOf" srcId="{92CB145D-4009-41F3-8ADC-305534BC4738}" destId="{FFE9A350-EF80-406C-BAB3-9C155366EEFD}" srcOrd="0" destOrd="0" presId="urn:microsoft.com/office/officeart/2005/8/layout/hierarchy3"/>
    <dgm:cxn modelId="{D9F904CE-55E8-476D-97A4-40205E994262}" type="presOf" srcId="{101B4F63-88CF-4199-9C14-0160CA21465B}" destId="{FE7FFE1E-C70D-4A97-83AB-7733C9098C12}" srcOrd="1" destOrd="0" presId="urn:microsoft.com/office/officeart/2005/8/layout/hierarchy3"/>
    <dgm:cxn modelId="{03D1AF72-5693-4CAE-9A5E-F955A0B2E98B}" type="presOf" srcId="{80F9907B-91A9-4981-8F8F-56927418C26E}" destId="{C7DA230B-08DD-4D6C-A82B-A8F6EB7A311B}" srcOrd="0" destOrd="0" presId="urn:microsoft.com/office/officeart/2005/8/layout/hierarchy3"/>
    <dgm:cxn modelId="{8D3DB5DC-31EA-44D9-B399-1617AE0516DC}" type="presOf" srcId="{64D846C6-7BA4-4B48-87B8-25AB55DE2C82}" destId="{9B82B61E-1419-4A92-B8DB-36992E40CD1C}" srcOrd="0" destOrd="0" presId="urn:microsoft.com/office/officeart/2005/8/layout/hierarchy3"/>
    <dgm:cxn modelId="{ACC29D37-1974-4D60-BAD7-42D85064FAF6}" type="presOf" srcId="{F3EF9993-D4AC-4C43-9188-D8886F5CCCD5}" destId="{A9062318-3AEC-4E30-9B91-54019D38904A}" srcOrd="0" destOrd="0" presId="urn:microsoft.com/office/officeart/2005/8/layout/hierarchy3"/>
    <dgm:cxn modelId="{7D2C37F5-BD1A-4ECC-A9BD-5EB771A05C33}" srcId="{101B4F63-88CF-4199-9C14-0160CA21465B}" destId="{80F9907B-91A9-4981-8F8F-56927418C26E}" srcOrd="4" destOrd="0" parTransId="{F3EF9993-D4AC-4C43-9188-D8886F5CCCD5}" sibTransId="{3E6DFADE-A9B1-48AB-A589-E13E3E703618}"/>
    <dgm:cxn modelId="{CE4D72B2-B06B-41CF-B6C3-591F5ABA6814}" type="presOf" srcId="{15A2B450-0D03-4C45-A4A7-8564DB104D7E}" destId="{BBC145C9-2443-49B4-87C2-4299E4E90235}" srcOrd="0" destOrd="0" presId="urn:microsoft.com/office/officeart/2005/8/layout/hierarchy3"/>
    <dgm:cxn modelId="{301B40EF-C976-407E-A1EE-D3631997228D}" type="presParOf" srcId="{BA6D1D75-4752-464D-9814-04AE83ED3BB7}" destId="{5DA18AF0-023B-49CB-8E7C-EC1E86079496}" srcOrd="0" destOrd="0" presId="urn:microsoft.com/office/officeart/2005/8/layout/hierarchy3"/>
    <dgm:cxn modelId="{7BCC5C4F-253D-4818-A00B-D70C723D2829}" type="presParOf" srcId="{5DA18AF0-023B-49CB-8E7C-EC1E86079496}" destId="{FE7EFFA2-8E8E-4096-BDBA-1FE06C1F3F5F}" srcOrd="0" destOrd="0" presId="urn:microsoft.com/office/officeart/2005/8/layout/hierarchy3"/>
    <dgm:cxn modelId="{0733FBFF-7B59-4100-B012-7AFF2FF5F5E9}" type="presParOf" srcId="{FE7EFFA2-8E8E-4096-BDBA-1FE06C1F3F5F}" destId="{9144FC1E-CFF0-4CC8-A163-C006B7AE0C2D}" srcOrd="0" destOrd="0" presId="urn:microsoft.com/office/officeart/2005/8/layout/hierarchy3"/>
    <dgm:cxn modelId="{DAAF432F-B21A-48EC-95CC-EE02A4635F0F}" type="presParOf" srcId="{FE7EFFA2-8E8E-4096-BDBA-1FE06C1F3F5F}" destId="{FE7FFE1E-C70D-4A97-83AB-7733C9098C12}" srcOrd="1" destOrd="0" presId="urn:microsoft.com/office/officeart/2005/8/layout/hierarchy3"/>
    <dgm:cxn modelId="{D6CC1341-2AA1-4CB1-9015-AB37386E324B}" type="presParOf" srcId="{5DA18AF0-023B-49CB-8E7C-EC1E86079496}" destId="{841AA8CC-BC6B-424E-8C26-9665152BA243}" srcOrd="1" destOrd="0" presId="urn:microsoft.com/office/officeart/2005/8/layout/hierarchy3"/>
    <dgm:cxn modelId="{A6A6F4AD-95E9-48AF-85CE-FF1B44360355}" type="presParOf" srcId="{841AA8CC-BC6B-424E-8C26-9665152BA243}" destId="{FFE9A350-EF80-406C-BAB3-9C155366EEFD}" srcOrd="0" destOrd="0" presId="urn:microsoft.com/office/officeart/2005/8/layout/hierarchy3"/>
    <dgm:cxn modelId="{4CD12E9C-0CCE-493D-8F84-303A7D76396F}" type="presParOf" srcId="{841AA8CC-BC6B-424E-8C26-9665152BA243}" destId="{1426FCFB-80AF-48B5-9FD1-A38B64B3F936}" srcOrd="1" destOrd="0" presId="urn:microsoft.com/office/officeart/2005/8/layout/hierarchy3"/>
    <dgm:cxn modelId="{33FAA4B6-EE06-481F-BD29-021C204AF0C6}" type="presParOf" srcId="{841AA8CC-BC6B-424E-8C26-9665152BA243}" destId="{9BA469FA-545B-494F-B3B7-273DD5533963}" srcOrd="2" destOrd="0" presId="urn:microsoft.com/office/officeart/2005/8/layout/hierarchy3"/>
    <dgm:cxn modelId="{20AAF41D-F267-44B2-B85A-66BD3698CEF2}" type="presParOf" srcId="{841AA8CC-BC6B-424E-8C26-9665152BA243}" destId="{04FB98EC-36AD-4F59-9E15-CF5FBD5D5E14}" srcOrd="3" destOrd="0" presId="urn:microsoft.com/office/officeart/2005/8/layout/hierarchy3"/>
    <dgm:cxn modelId="{3F6AEDBA-9B33-4A20-A90C-603A525DAA4B}" type="presParOf" srcId="{841AA8CC-BC6B-424E-8C26-9665152BA243}" destId="{DC53685D-36DF-42AF-8D17-38793F24194E}" srcOrd="4" destOrd="0" presId="urn:microsoft.com/office/officeart/2005/8/layout/hierarchy3"/>
    <dgm:cxn modelId="{5CC3D14E-9922-4E0D-A934-13F867DFF542}" type="presParOf" srcId="{841AA8CC-BC6B-424E-8C26-9665152BA243}" destId="{608A7F0E-072D-4119-8EA8-59604FD2D3B9}" srcOrd="5" destOrd="0" presId="urn:microsoft.com/office/officeart/2005/8/layout/hierarchy3"/>
    <dgm:cxn modelId="{33D7DDCD-679C-4DA7-AD81-EC1077DAFE98}" type="presParOf" srcId="{841AA8CC-BC6B-424E-8C26-9665152BA243}" destId="{BBC145C9-2443-49B4-87C2-4299E4E90235}" srcOrd="6" destOrd="0" presId="urn:microsoft.com/office/officeart/2005/8/layout/hierarchy3"/>
    <dgm:cxn modelId="{3B500F99-06F0-477E-9CDE-247419A3B33A}" type="presParOf" srcId="{841AA8CC-BC6B-424E-8C26-9665152BA243}" destId="{6132EF75-8F56-4854-B15E-EEAC9D00840A}" srcOrd="7" destOrd="0" presId="urn:microsoft.com/office/officeart/2005/8/layout/hierarchy3"/>
    <dgm:cxn modelId="{80E650DC-EF1D-4077-96B7-F07232A09CFD}" type="presParOf" srcId="{841AA8CC-BC6B-424E-8C26-9665152BA243}" destId="{A9062318-3AEC-4E30-9B91-54019D38904A}" srcOrd="8" destOrd="0" presId="urn:microsoft.com/office/officeart/2005/8/layout/hierarchy3"/>
    <dgm:cxn modelId="{07CADA02-6A2B-427E-8DDD-BF832D853637}" type="presParOf" srcId="{841AA8CC-BC6B-424E-8C26-9665152BA243}" destId="{C7DA230B-08DD-4D6C-A82B-A8F6EB7A311B}" srcOrd="9" destOrd="0" presId="urn:microsoft.com/office/officeart/2005/8/layout/hierarchy3"/>
    <dgm:cxn modelId="{C2EFC2D0-5588-43CC-BEA9-6EF51FD8CB5E}" type="presParOf" srcId="{841AA8CC-BC6B-424E-8C26-9665152BA243}" destId="{61CEEC60-770F-4478-9569-7375EEF034A9}" srcOrd="10" destOrd="0" presId="urn:microsoft.com/office/officeart/2005/8/layout/hierarchy3"/>
    <dgm:cxn modelId="{A8C34241-0017-44F5-92E6-0AA5A8CF4AFD}" type="presParOf" srcId="{841AA8CC-BC6B-424E-8C26-9665152BA243}" destId="{9B82B61E-1419-4A92-B8DB-36992E40CD1C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0191D9-8C38-468A-9A75-606A25346F1B}" type="doc">
      <dgm:prSet loTypeId="urn:microsoft.com/office/officeart/2005/8/layout/target3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5D8C532F-36D7-4C4F-A462-F4DD6B208EB1}">
      <dgm:prSet phldrT="[Текст]"/>
      <dgm:spPr/>
      <dgm:t>
        <a:bodyPr/>
        <a:lstStyle/>
        <a:p>
          <a:r>
            <a:rPr lang="ru-RU" dirty="0" smtClean="0"/>
            <a:t>Войны</a:t>
          </a:r>
          <a:endParaRPr lang="ru-RU" dirty="0"/>
        </a:p>
      </dgm:t>
    </dgm:pt>
    <dgm:pt modelId="{E0AAC306-3F1B-4FE1-A884-83ACE08137D1}" type="parTrans" cxnId="{D0075C65-91CA-4EF5-A02F-C4311DA5B88D}">
      <dgm:prSet/>
      <dgm:spPr/>
      <dgm:t>
        <a:bodyPr/>
        <a:lstStyle/>
        <a:p>
          <a:endParaRPr lang="ru-RU"/>
        </a:p>
      </dgm:t>
    </dgm:pt>
    <dgm:pt modelId="{7CDA22C0-27D2-4B80-9236-5F080F484AC0}" type="sibTrans" cxnId="{D0075C65-91CA-4EF5-A02F-C4311DA5B88D}">
      <dgm:prSet/>
      <dgm:spPr/>
      <dgm:t>
        <a:bodyPr/>
        <a:lstStyle/>
        <a:p>
          <a:endParaRPr lang="ru-RU"/>
        </a:p>
      </dgm:t>
    </dgm:pt>
    <dgm:pt modelId="{35EB046F-5136-4E84-8068-D6652FF9F5AA}">
      <dgm:prSet phldrT="[Текст]"/>
      <dgm:spPr/>
      <dgm:t>
        <a:bodyPr/>
        <a:lstStyle/>
        <a:p>
          <a:pPr algn="l"/>
          <a:r>
            <a:rPr lang="ru-RU" dirty="0" smtClean="0"/>
            <a:t>Служит оправданием самых нечеловеческих режимов</a:t>
          </a:r>
          <a:endParaRPr lang="ru-RU" dirty="0"/>
        </a:p>
      </dgm:t>
    </dgm:pt>
    <dgm:pt modelId="{D2439E91-BAA2-4D4D-9D5F-BBB5B46E3C43}" type="parTrans" cxnId="{F82F8B52-A67E-4113-B21B-B5A2C0BF26C6}">
      <dgm:prSet/>
      <dgm:spPr/>
      <dgm:t>
        <a:bodyPr/>
        <a:lstStyle/>
        <a:p>
          <a:endParaRPr lang="ru-RU"/>
        </a:p>
      </dgm:t>
    </dgm:pt>
    <dgm:pt modelId="{E8775B7E-57FE-4692-824C-E37E24A46B91}" type="sibTrans" cxnId="{F82F8B52-A67E-4113-B21B-B5A2C0BF26C6}">
      <dgm:prSet/>
      <dgm:spPr/>
      <dgm:t>
        <a:bodyPr/>
        <a:lstStyle/>
        <a:p>
          <a:endParaRPr lang="ru-RU"/>
        </a:p>
      </dgm:t>
    </dgm:pt>
    <dgm:pt modelId="{73C05F13-4B1D-4BA2-AB2A-C898B393B174}">
      <dgm:prSet phldrT="[Текст]"/>
      <dgm:spPr/>
      <dgm:t>
        <a:bodyPr/>
        <a:lstStyle/>
        <a:p>
          <a:r>
            <a:rPr lang="ru-RU" dirty="0" smtClean="0"/>
            <a:t>Приводит к нарушениям прав человека</a:t>
          </a:r>
          <a:endParaRPr lang="ru-RU" dirty="0"/>
        </a:p>
      </dgm:t>
    </dgm:pt>
    <dgm:pt modelId="{067E1B81-14AC-4C95-9888-D66EF1C85F63}" type="parTrans" cxnId="{8CDC8EE3-7704-4D10-BA56-1F69B94D8789}">
      <dgm:prSet/>
      <dgm:spPr/>
      <dgm:t>
        <a:bodyPr/>
        <a:lstStyle/>
        <a:p>
          <a:endParaRPr lang="ru-RU"/>
        </a:p>
      </dgm:t>
    </dgm:pt>
    <dgm:pt modelId="{32DEFFCE-378D-455C-A6C6-EA2D3869E592}" type="sibTrans" cxnId="{8CDC8EE3-7704-4D10-BA56-1F69B94D8789}">
      <dgm:prSet/>
      <dgm:spPr/>
      <dgm:t>
        <a:bodyPr/>
        <a:lstStyle/>
        <a:p>
          <a:endParaRPr lang="ru-RU"/>
        </a:p>
      </dgm:t>
    </dgm:pt>
    <dgm:pt modelId="{8C3796E1-249D-46A3-8CC6-95D78C21333B}">
      <dgm:prSet phldrT="[Текст]"/>
      <dgm:spPr/>
      <dgm:t>
        <a:bodyPr/>
        <a:lstStyle/>
        <a:p>
          <a:r>
            <a:rPr lang="ru-RU" dirty="0" smtClean="0"/>
            <a:t>Являет собой реальную угрозу стабильному развитию наций</a:t>
          </a:r>
          <a:endParaRPr lang="ru-RU" dirty="0"/>
        </a:p>
      </dgm:t>
    </dgm:pt>
    <dgm:pt modelId="{22E1DC8F-E2FB-4E07-BDD2-299D30DC52B3}" type="parTrans" cxnId="{3518C919-8D5D-43F8-9D55-09CD0E5796B1}">
      <dgm:prSet/>
      <dgm:spPr/>
      <dgm:t>
        <a:bodyPr/>
        <a:lstStyle/>
        <a:p>
          <a:endParaRPr lang="ru-RU"/>
        </a:p>
      </dgm:t>
    </dgm:pt>
    <dgm:pt modelId="{0F2AB4D1-8AA2-4AD8-8978-F9104EAA8D4B}" type="sibTrans" cxnId="{3518C919-8D5D-43F8-9D55-09CD0E5796B1}">
      <dgm:prSet/>
      <dgm:spPr/>
      <dgm:t>
        <a:bodyPr/>
        <a:lstStyle/>
        <a:p>
          <a:endParaRPr lang="ru-RU"/>
        </a:p>
      </dgm:t>
    </dgm:pt>
    <dgm:pt modelId="{D607B1F9-1A80-4235-8374-029D2587B65E}">
      <dgm:prSet phldrT="[Текст]"/>
      <dgm:spPr/>
      <dgm:t>
        <a:bodyPr/>
        <a:lstStyle/>
        <a:p>
          <a:r>
            <a:rPr lang="ru-RU" dirty="0" smtClean="0"/>
            <a:t>Подрывает принципы демократии</a:t>
          </a:r>
          <a:endParaRPr lang="ru-RU" dirty="0"/>
        </a:p>
      </dgm:t>
    </dgm:pt>
    <dgm:pt modelId="{903648EC-D2B9-49E9-A22E-EA2A5B97C1CB}" type="parTrans" cxnId="{1889E198-292C-427F-8D91-4D279E334423}">
      <dgm:prSet/>
      <dgm:spPr/>
      <dgm:t>
        <a:bodyPr/>
        <a:lstStyle/>
        <a:p>
          <a:endParaRPr lang="ru-RU"/>
        </a:p>
      </dgm:t>
    </dgm:pt>
    <dgm:pt modelId="{5B1BDAE7-458A-4848-A725-9FEEEA459BD4}" type="sibTrans" cxnId="{1889E198-292C-427F-8D91-4D279E334423}">
      <dgm:prSet/>
      <dgm:spPr/>
      <dgm:t>
        <a:bodyPr/>
        <a:lstStyle/>
        <a:p>
          <a:endParaRPr lang="ru-RU"/>
        </a:p>
      </dgm:t>
    </dgm:pt>
    <dgm:pt modelId="{04AC43FC-CD42-4B52-A6F3-2A8A5BDC380C}" type="pres">
      <dgm:prSet presAssocID="{F90191D9-8C38-468A-9A75-606A25346F1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62A38CF-73D5-43B8-9EAA-66436D140073}" type="pres">
      <dgm:prSet presAssocID="{5D8C532F-36D7-4C4F-A462-F4DD6B208EB1}" presName="circle1" presStyleLbl="node1" presStyleIdx="0" presStyleCnt="5"/>
      <dgm:spPr/>
    </dgm:pt>
    <dgm:pt modelId="{3C7FF61D-C84D-4BC1-B3B7-21BFF6759D39}" type="pres">
      <dgm:prSet presAssocID="{5D8C532F-36D7-4C4F-A462-F4DD6B208EB1}" presName="space" presStyleCnt="0"/>
      <dgm:spPr/>
    </dgm:pt>
    <dgm:pt modelId="{FDA6D5A9-2436-4FFC-98D9-AE58D528400D}" type="pres">
      <dgm:prSet presAssocID="{5D8C532F-36D7-4C4F-A462-F4DD6B208EB1}" presName="rect1" presStyleLbl="alignAcc1" presStyleIdx="0" presStyleCnt="5"/>
      <dgm:spPr/>
      <dgm:t>
        <a:bodyPr/>
        <a:lstStyle/>
        <a:p>
          <a:endParaRPr lang="ru-RU"/>
        </a:p>
      </dgm:t>
    </dgm:pt>
    <dgm:pt modelId="{0C9E8B7B-C398-4C15-A582-A4828CB27165}" type="pres">
      <dgm:prSet presAssocID="{35EB046F-5136-4E84-8068-D6652FF9F5AA}" presName="vertSpace2" presStyleLbl="node1" presStyleIdx="0" presStyleCnt="5"/>
      <dgm:spPr/>
    </dgm:pt>
    <dgm:pt modelId="{17FF13FC-94F7-4FF3-9940-C24145CAD79A}" type="pres">
      <dgm:prSet presAssocID="{35EB046F-5136-4E84-8068-D6652FF9F5AA}" presName="circle2" presStyleLbl="node1" presStyleIdx="1" presStyleCnt="5"/>
      <dgm:spPr/>
    </dgm:pt>
    <dgm:pt modelId="{7DFF09EA-3748-4BA3-9ED2-B515D739B626}" type="pres">
      <dgm:prSet presAssocID="{35EB046F-5136-4E84-8068-D6652FF9F5AA}" presName="rect2" presStyleLbl="alignAcc1" presStyleIdx="1" presStyleCnt="5" custLinFactNeighborX="44" custLinFactNeighborY="2"/>
      <dgm:spPr/>
    </dgm:pt>
    <dgm:pt modelId="{4D79277E-C072-45E6-854C-2D486B567470}" type="pres">
      <dgm:prSet presAssocID="{73C05F13-4B1D-4BA2-AB2A-C898B393B174}" presName="vertSpace3" presStyleLbl="node1" presStyleIdx="1" presStyleCnt="5"/>
      <dgm:spPr/>
    </dgm:pt>
    <dgm:pt modelId="{942A76CD-D95F-405F-96AD-39E29D68ED3E}" type="pres">
      <dgm:prSet presAssocID="{73C05F13-4B1D-4BA2-AB2A-C898B393B174}" presName="circle3" presStyleLbl="node1" presStyleIdx="2" presStyleCnt="5"/>
      <dgm:spPr/>
    </dgm:pt>
    <dgm:pt modelId="{C6427CFC-DA76-400F-8628-98A22B92B7FF}" type="pres">
      <dgm:prSet presAssocID="{73C05F13-4B1D-4BA2-AB2A-C898B393B174}" presName="rect3" presStyleLbl="alignAcc1" presStyleIdx="2" presStyleCnt="5"/>
      <dgm:spPr/>
      <dgm:t>
        <a:bodyPr/>
        <a:lstStyle/>
        <a:p>
          <a:endParaRPr lang="ru-RU"/>
        </a:p>
      </dgm:t>
    </dgm:pt>
    <dgm:pt modelId="{92FAE5D1-7388-43C3-A46C-1627FD58F19C}" type="pres">
      <dgm:prSet presAssocID="{8C3796E1-249D-46A3-8CC6-95D78C21333B}" presName="vertSpace4" presStyleLbl="node1" presStyleIdx="2" presStyleCnt="5"/>
      <dgm:spPr/>
    </dgm:pt>
    <dgm:pt modelId="{98E1E080-969F-4C54-BB92-9E1BE4E69474}" type="pres">
      <dgm:prSet presAssocID="{8C3796E1-249D-46A3-8CC6-95D78C21333B}" presName="circle4" presStyleLbl="node1" presStyleIdx="3" presStyleCnt="5"/>
      <dgm:spPr/>
    </dgm:pt>
    <dgm:pt modelId="{7D550537-7739-4517-B8B3-4B726785CDEF}" type="pres">
      <dgm:prSet presAssocID="{8C3796E1-249D-46A3-8CC6-95D78C21333B}" presName="rect4" presStyleLbl="alignAcc1" presStyleIdx="3" presStyleCnt="5"/>
      <dgm:spPr/>
      <dgm:t>
        <a:bodyPr/>
        <a:lstStyle/>
        <a:p>
          <a:endParaRPr lang="ru-RU"/>
        </a:p>
      </dgm:t>
    </dgm:pt>
    <dgm:pt modelId="{DD98D7B4-7DCA-402C-AF0F-586293862E1D}" type="pres">
      <dgm:prSet presAssocID="{D607B1F9-1A80-4235-8374-029D2587B65E}" presName="vertSpace5" presStyleLbl="node1" presStyleIdx="3" presStyleCnt="5"/>
      <dgm:spPr/>
    </dgm:pt>
    <dgm:pt modelId="{06FA3CEA-CAFE-49C2-BB1D-8272F4103D4C}" type="pres">
      <dgm:prSet presAssocID="{D607B1F9-1A80-4235-8374-029D2587B65E}" presName="circle5" presStyleLbl="node1" presStyleIdx="4" presStyleCnt="5"/>
      <dgm:spPr/>
    </dgm:pt>
    <dgm:pt modelId="{C5D8B18B-8465-4BA9-8BAF-75B0D75F13E5}" type="pres">
      <dgm:prSet presAssocID="{D607B1F9-1A80-4235-8374-029D2587B65E}" presName="rect5" presStyleLbl="alignAcc1" presStyleIdx="4" presStyleCnt="5"/>
      <dgm:spPr/>
      <dgm:t>
        <a:bodyPr/>
        <a:lstStyle/>
        <a:p>
          <a:endParaRPr lang="ru-RU"/>
        </a:p>
      </dgm:t>
    </dgm:pt>
    <dgm:pt modelId="{A50C2636-A9C7-4575-99C0-CDF570A769EF}" type="pres">
      <dgm:prSet presAssocID="{5D8C532F-36D7-4C4F-A462-F4DD6B208EB1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DACB2-4545-4587-B71C-E6F185FF0A8F}" type="pres">
      <dgm:prSet presAssocID="{35EB046F-5136-4E84-8068-D6652FF9F5AA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A6BFE7C3-F320-4EA2-BA64-DDA7D9157DED}" type="pres">
      <dgm:prSet presAssocID="{73C05F13-4B1D-4BA2-AB2A-C898B393B174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68518-522F-444E-A932-2B742B184089}" type="pres">
      <dgm:prSet presAssocID="{8C3796E1-249D-46A3-8CC6-95D78C21333B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9833A-9593-44F1-A274-78A1AD1B284F}" type="pres">
      <dgm:prSet presAssocID="{D607B1F9-1A80-4235-8374-029D2587B65E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26A40A-BC3F-479E-9607-E04016852885}" type="presOf" srcId="{5D8C532F-36D7-4C4F-A462-F4DD6B208EB1}" destId="{A50C2636-A9C7-4575-99C0-CDF570A769EF}" srcOrd="1" destOrd="0" presId="urn:microsoft.com/office/officeart/2005/8/layout/target3"/>
    <dgm:cxn modelId="{FB10A4F6-F155-4FFB-8348-F26B173042A2}" type="presOf" srcId="{F90191D9-8C38-468A-9A75-606A25346F1B}" destId="{04AC43FC-CD42-4B52-A6F3-2A8A5BDC380C}" srcOrd="0" destOrd="0" presId="urn:microsoft.com/office/officeart/2005/8/layout/target3"/>
    <dgm:cxn modelId="{1889E198-292C-427F-8D91-4D279E334423}" srcId="{F90191D9-8C38-468A-9A75-606A25346F1B}" destId="{D607B1F9-1A80-4235-8374-029D2587B65E}" srcOrd="4" destOrd="0" parTransId="{903648EC-D2B9-49E9-A22E-EA2A5B97C1CB}" sibTransId="{5B1BDAE7-458A-4848-A725-9FEEEA459BD4}"/>
    <dgm:cxn modelId="{D0075C65-91CA-4EF5-A02F-C4311DA5B88D}" srcId="{F90191D9-8C38-468A-9A75-606A25346F1B}" destId="{5D8C532F-36D7-4C4F-A462-F4DD6B208EB1}" srcOrd="0" destOrd="0" parTransId="{E0AAC306-3F1B-4FE1-A884-83ACE08137D1}" sibTransId="{7CDA22C0-27D2-4B80-9236-5F080F484AC0}"/>
    <dgm:cxn modelId="{C137715B-118E-4CEF-91E2-61DCAC589AF7}" type="presOf" srcId="{35EB046F-5136-4E84-8068-D6652FF9F5AA}" destId="{7DFF09EA-3748-4BA3-9ED2-B515D739B626}" srcOrd="0" destOrd="0" presId="urn:microsoft.com/office/officeart/2005/8/layout/target3"/>
    <dgm:cxn modelId="{479ADF8F-80DD-402A-894F-756DAC5ACDF0}" type="presOf" srcId="{8C3796E1-249D-46A3-8CC6-95D78C21333B}" destId="{3D468518-522F-444E-A932-2B742B184089}" srcOrd="1" destOrd="0" presId="urn:microsoft.com/office/officeart/2005/8/layout/target3"/>
    <dgm:cxn modelId="{3AE46351-6FF8-46B7-8EF0-874036220B22}" type="presOf" srcId="{73C05F13-4B1D-4BA2-AB2A-C898B393B174}" destId="{C6427CFC-DA76-400F-8628-98A22B92B7FF}" srcOrd="0" destOrd="0" presId="urn:microsoft.com/office/officeart/2005/8/layout/target3"/>
    <dgm:cxn modelId="{F82F8B52-A67E-4113-B21B-B5A2C0BF26C6}" srcId="{F90191D9-8C38-468A-9A75-606A25346F1B}" destId="{35EB046F-5136-4E84-8068-D6652FF9F5AA}" srcOrd="1" destOrd="0" parTransId="{D2439E91-BAA2-4D4D-9D5F-BBB5B46E3C43}" sibTransId="{E8775B7E-57FE-4692-824C-E37E24A46B91}"/>
    <dgm:cxn modelId="{3518C919-8D5D-43F8-9D55-09CD0E5796B1}" srcId="{F90191D9-8C38-468A-9A75-606A25346F1B}" destId="{8C3796E1-249D-46A3-8CC6-95D78C21333B}" srcOrd="3" destOrd="0" parTransId="{22E1DC8F-E2FB-4E07-BDD2-299D30DC52B3}" sibTransId="{0F2AB4D1-8AA2-4AD8-8978-F9104EAA8D4B}"/>
    <dgm:cxn modelId="{EC45D848-2731-4065-86A5-05407206F861}" type="presOf" srcId="{D607B1F9-1A80-4235-8374-029D2587B65E}" destId="{C5D8B18B-8465-4BA9-8BAF-75B0D75F13E5}" srcOrd="0" destOrd="0" presId="urn:microsoft.com/office/officeart/2005/8/layout/target3"/>
    <dgm:cxn modelId="{81E24C70-3E11-48C1-9575-D1C15418E566}" type="presOf" srcId="{35EB046F-5136-4E84-8068-D6652FF9F5AA}" destId="{154DACB2-4545-4587-B71C-E6F185FF0A8F}" srcOrd="1" destOrd="0" presId="urn:microsoft.com/office/officeart/2005/8/layout/target3"/>
    <dgm:cxn modelId="{8CDC8EE3-7704-4D10-BA56-1F69B94D8789}" srcId="{F90191D9-8C38-468A-9A75-606A25346F1B}" destId="{73C05F13-4B1D-4BA2-AB2A-C898B393B174}" srcOrd="2" destOrd="0" parTransId="{067E1B81-14AC-4C95-9888-D66EF1C85F63}" sibTransId="{32DEFFCE-378D-455C-A6C6-EA2D3869E592}"/>
    <dgm:cxn modelId="{37D0D5EC-3F06-401F-89A7-406B46571843}" type="presOf" srcId="{5D8C532F-36D7-4C4F-A462-F4DD6B208EB1}" destId="{FDA6D5A9-2436-4FFC-98D9-AE58D528400D}" srcOrd="0" destOrd="0" presId="urn:microsoft.com/office/officeart/2005/8/layout/target3"/>
    <dgm:cxn modelId="{E7A71B99-E643-4549-A3FD-331B76317282}" type="presOf" srcId="{8C3796E1-249D-46A3-8CC6-95D78C21333B}" destId="{7D550537-7739-4517-B8B3-4B726785CDEF}" srcOrd="0" destOrd="0" presId="urn:microsoft.com/office/officeart/2005/8/layout/target3"/>
    <dgm:cxn modelId="{9DFA56E8-6610-40EC-A8DE-FD01C373A266}" type="presOf" srcId="{73C05F13-4B1D-4BA2-AB2A-C898B393B174}" destId="{A6BFE7C3-F320-4EA2-BA64-DDA7D9157DED}" srcOrd="1" destOrd="0" presId="urn:microsoft.com/office/officeart/2005/8/layout/target3"/>
    <dgm:cxn modelId="{2C9C4DD7-2867-41C1-9A3D-BC0203855033}" type="presOf" srcId="{D607B1F9-1A80-4235-8374-029D2587B65E}" destId="{2599833A-9593-44F1-A274-78A1AD1B284F}" srcOrd="1" destOrd="0" presId="urn:microsoft.com/office/officeart/2005/8/layout/target3"/>
    <dgm:cxn modelId="{42EE9E08-3916-4227-A658-57DA73C5E108}" type="presParOf" srcId="{04AC43FC-CD42-4B52-A6F3-2A8A5BDC380C}" destId="{462A38CF-73D5-43B8-9EAA-66436D140073}" srcOrd="0" destOrd="0" presId="urn:microsoft.com/office/officeart/2005/8/layout/target3"/>
    <dgm:cxn modelId="{1B51F5AF-18D9-4002-963B-83A9EE9DAABA}" type="presParOf" srcId="{04AC43FC-CD42-4B52-A6F3-2A8A5BDC380C}" destId="{3C7FF61D-C84D-4BC1-B3B7-21BFF6759D39}" srcOrd="1" destOrd="0" presId="urn:microsoft.com/office/officeart/2005/8/layout/target3"/>
    <dgm:cxn modelId="{81577FF4-3571-4219-86C8-B024548B9AEE}" type="presParOf" srcId="{04AC43FC-CD42-4B52-A6F3-2A8A5BDC380C}" destId="{FDA6D5A9-2436-4FFC-98D9-AE58D528400D}" srcOrd="2" destOrd="0" presId="urn:microsoft.com/office/officeart/2005/8/layout/target3"/>
    <dgm:cxn modelId="{C66C6656-DCF8-47BB-9F24-8629B9FCB7F8}" type="presParOf" srcId="{04AC43FC-CD42-4B52-A6F3-2A8A5BDC380C}" destId="{0C9E8B7B-C398-4C15-A582-A4828CB27165}" srcOrd="3" destOrd="0" presId="urn:microsoft.com/office/officeart/2005/8/layout/target3"/>
    <dgm:cxn modelId="{0E3D56B6-5B80-46C6-8AEE-474D99A84189}" type="presParOf" srcId="{04AC43FC-CD42-4B52-A6F3-2A8A5BDC380C}" destId="{17FF13FC-94F7-4FF3-9940-C24145CAD79A}" srcOrd="4" destOrd="0" presId="urn:microsoft.com/office/officeart/2005/8/layout/target3"/>
    <dgm:cxn modelId="{5348F9B9-C337-4EDD-9C07-98A916A18DBA}" type="presParOf" srcId="{04AC43FC-CD42-4B52-A6F3-2A8A5BDC380C}" destId="{7DFF09EA-3748-4BA3-9ED2-B515D739B626}" srcOrd="5" destOrd="0" presId="urn:microsoft.com/office/officeart/2005/8/layout/target3"/>
    <dgm:cxn modelId="{BB90F353-18DA-416B-9724-69B94E8AD132}" type="presParOf" srcId="{04AC43FC-CD42-4B52-A6F3-2A8A5BDC380C}" destId="{4D79277E-C072-45E6-854C-2D486B567470}" srcOrd="6" destOrd="0" presId="urn:microsoft.com/office/officeart/2005/8/layout/target3"/>
    <dgm:cxn modelId="{282EB58D-7318-4EBB-B507-ADF3B31753B5}" type="presParOf" srcId="{04AC43FC-CD42-4B52-A6F3-2A8A5BDC380C}" destId="{942A76CD-D95F-405F-96AD-39E29D68ED3E}" srcOrd="7" destOrd="0" presId="urn:microsoft.com/office/officeart/2005/8/layout/target3"/>
    <dgm:cxn modelId="{5FB2AD36-81F1-4801-9625-0858A4CBAF17}" type="presParOf" srcId="{04AC43FC-CD42-4B52-A6F3-2A8A5BDC380C}" destId="{C6427CFC-DA76-400F-8628-98A22B92B7FF}" srcOrd="8" destOrd="0" presId="urn:microsoft.com/office/officeart/2005/8/layout/target3"/>
    <dgm:cxn modelId="{13FFBCB0-5741-406D-A56F-D16845C4B0EB}" type="presParOf" srcId="{04AC43FC-CD42-4B52-A6F3-2A8A5BDC380C}" destId="{92FAE5D1-7388-43C3-A46C-1627FD58F19C}" srcOrd="9" destOrd="0" presId="urn:microsoft.com/office/officeart/2005/8/layout/target3"/>
    <dgm:cxn modelId="{8F868733-D4A1-4D59-A500-210715F0950E}" type="presParOf" srcId="{04AC43FC-CD42-4B52-A6F3-2A8A5BDC380C}" destId="{98E1E080-969F-4C54-BB92-9E1BE4E69474}" srcOrd="10" destOrd="0" presId="urn:microsoft.com/office/officeart/2005/8/layout/target3"/>
    <dgm:cxn modelId="{A31677F2-5E7F-4272-AB20-5E93D5DFDDE2}" type="presParOf" srcId="{04AC43FC-CD42-4B52-A6F3-2A8A5BDC380C}" destId="{7D550537-7739-4517-B8B3-4B726785CDEF}" srcOrd="11" destOrd="0" presId="urn:microsoft.com/office/officeart/2005/8/layout/target3"/>
    <dgm:cxn modelId="{90C87263-EB38-4077-9C67-8003D08F90DE}" type="presParOf" srcId="{04AC43FC-CD42-4B52-A6F3-2A8A5BDC380C}" destId="{DD98D7B4-7DCA-402C-AF0F-586293862E1D}" srcOrd="12" destOrd="0" presId="urn:microsoft.com/office/officeart/2005/8/layout/target3"/>
    <dgm:cxn modelId="{63DE4318-7F53-499E-BEFD-CDE53F66A8E7}" type="presParOf" srcId="{04AC43FC-CD42-4B52-A6F3-2A8A5BDC380C}" destId="{06FA3CEA-CAFE-49C2-BB1D-8272F4103D4C}" srcOrd="13" destOrd="0" presId="urn:microsoft.com/office/officeart/2005/8/layout/target3"/>
    <dgm:cxn modelId="{8C96863B-41CE-480C-B41B-E611E178E58D}" type="presParOf" srcId="{04AC43FC-CD42-4B52-A6F3-2A8A5BDC380C}" destId="{C5D8B18B-8465-4BA9-8BAF-75B0D75F13E5}" srcOrd="14" destOrd="0" presId="urn:microsoft.com/office/officeart/2005/8/layout/target3"/>
    <dgm:cxn modelId="{5587F886-ECA8-4B4D-AEB6-F046C369792A}" type="presParOf" srcId="{04AC43FC-CD42-4B52-A6F3-2A8A5BDC380C}" destId="{A50C2636-A9C7-4575-99C0-CDF570A769EF}" srcOrd="15" destOrd="0" presId="urn:microsoft.com/office/officeart/2005/8/layout/target3"/>
    <dgm:cxn modelId="{919647E4-6AB9-4BB6-951E-AFFD4BA4D37F}" type="presParOf" srcId="{04AC43FC-CD42-4B52-A6F3-2A8A5BDC380C}" destId="{154DACB2-4545-4587-B71C-E6F185FF0A8F}" srcOrd="16" destOrd="0" presId="urn:microsoft.com/office/officeart/2005/8/layout/target3"/>
    <dgm:cxn modelId="{A88F0E9B-158A-49C7-ADB0-6F3542A69B6A}" type="presParOf" srcId="{04AC43FC-CD42-4B52-A6F3-2A8A5BDC380C}" destId="{A6BFE7C3-F320-4EA2-BA64-DDA7D9157DED}" srcOrd="17" destOrd="0" presId="urn:microsoft.com/office/officeart/2005/8/layout/target3"/>
    <dgm:cxn modelId="{897C273F-04BA-4E58-B732-2C70C6C7319F}" type="presParOf" srcId="{04AC43FC-CD42-4B52-A6F3-2A8A5BDC380C}" destId="{3D468518-522F-444E-A932-2B742B184089}" srcOrd="18" destOrd="0" presId="urn:microsoft.com/office/officeart/2005/8/layout/target3"/>
    <dgm:cxn modelId="{5B879CAF-A0E7-48BD-879C-F7778B04A415}" type="presParOf" srcId="{04AC43FC-CD42-4B52-A6F3-2A8A5BDC380C}" destId="{2599833A-9593-44F1-A274-78A1AD1B284F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89135C-6D8F-4210-8BC1-7227FB54F44B}" type="doc">
      <dgm:prSet loTypeId="urn:microsoft.com/office/officeart/2005/8/layout/vList5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53CE4072-140A-4F27-A918-474C5945CB22}">
      <dgm:prSet phldrT="[Текст]"/>
      <dgm:spPr/>
      <dgm:t>
        <a:bodyPr/>
        <a:lstStyle/>
        <a:p>
          <a:r>
            <a:rPr lang="ru-RU" dirty="0" err="1" smtClean="0"/>
            <a:t>Гандикапизм</a:t>
          </a:r>
          <a:endParaRPr lang="ru-RU" dirty="0"/>
        </a:p>
      </dgm:t>
    </dgm:pt>
    <dgm:pt modelId="{DF2828BE-D280-41A1-A283-B0F4FE79AE55}" type="parTrans" cxnId="{0FEB091E-DC4A-46C8-980F-B0665A08A80F}">
      <dgm:prSet/>
      <dgm:spPr/>
      <dgm:t>
        <a:bodyPr/>
        <a:lstStyle/>
        <a:p>
          <a:endParaRPr lang="ru-RU"/>
        </a:p>
      </dgm:t>
    </dgm:pt>
    <dgm:pt modelId="{BB039049-C314-433D-B90E-955269204899}" type="sibTrans" cxnId="{0FEB091E-DC4A-46C8-980F-B0665A08A80F}">
      <dgm:prSet/>
      <dgm:spPr/>
      <dgm:t>
        <a:bodyPr/>
        <a:lstStyle/>
        <a:p>
          <a:endParaRPr lang="ru-RU"/>
        </a:p>
      </dgm:t>
    </dgm:pt>
    <dgm:pt modelId="{02E7719E-37A5-40D2-9D06-208EAA650477}">
      <dgm:prSet phldrT="[Текст]"/>
      <dgm:spPr/>
      <dgm:t>
        <a:bodyPr/>
        <a:lstStyle/>
        <a:p>
          <a:r>
            <a:rPr lang="ru-RU" dirty="0" smtClean="0"/>
            <a:t>фобия и предубеждение против индивидов с физическими ограничениями (физические недостатки, увечья и др.)</a:t>
          </a:r>
          <a:endParaRPr lang="ru-RU" dirty="0"/>
        </a:p>
      </dgm:t>
    </dgm:pt>
    <dgm:pt modelId="{34B562EB-C3E5-4E4F-844B-8DF40D5B940F}" type="parTrans" cxnId="{4A2B7109-9301-4E0F-A79F-C26E63B33B14}">
      <dgm:prSet/>
      <dgm:spPr/>
      <dgm:t>
        <a:bodyPr/>
        <a:lstStyle/>
        <a:p>
          <a:endParaRPr lang="ru-RU"/>
        </a:p>
      </dgm:t>
    </dgm:pt>
    <dgm:pt modelId="{5932863B-37E1-4C74-80B3-0A506B43E1DD}" type="sibTrans" cxnId="{4A2B7109-9301-4E0F-A79F-C26E63B33B14}">
      <dgm:prSet/>
      <dgm:spPr/>
      <dgm:t>
        <a:bodyPr/>
        <a:lstStyle/>
        <a:p>
          <a:endParaRPr lang="ru-RU"/>
        </a:p>
      </dgm:t>
    </dgm:pt>
    <dgm:pt modelId="{17D2EAEF-E802-4ACF-A040-DCA5182FAFA5}">
      <dgm:prSet phldrT="[Текст]"/>
      <dgm:spPr/>
      <dgm:t>
        <a:bodyPr/>
        <a:lstStyle/>
        <a:p>
          <a:r>
            <a:rPr lang="ru-RU" dirty="0" err="1" smtClean="0"/>
            <a:t>Мигрантофобия</a:t>
          </a:r>
          <a:endParaRPr lang="ru-RU" dirty="0"/>
        </a:p>
      </dgm:t>
    </dgm:pt>
    <dgm:pt modelId="{03025FD7-BC49-4E91-A1C4-83C1D4730F35}" type="parTrans" cxnId="{4CA5BB6A-0C2E-4BFB-89AC-E61FE15ECFBD}">
      <dgm:prSet/>
      <dgm:spPr/>
      <dgm:t>
        <a:bodyPr/>
        <a:lstStyle/>
        <a:p>
          <a:endParaRPr lang="ru-RU"/>
        </a:p>
      </dgm:t>
    </dgm:pt>
    <dgm:pt modelId="{0C41B1A0-82FE-49D9-B02A-78B81E70312E}" type="sibTrans" cxnId="{4CA5BB6A-0C2E-4BFB-89AC-E61FE15ECFBD}">
      <dgm:prSet/>
      <dgm:spPr/>
      <dgm:t>
        <a:bodyPr/>
        <a:lstStyle/>
        <a:p>
          <a:endParaRPr lang="ru-RU"/>
        </a:p>
      </dgm:t>
    </dgm:pt>
    <dgm:pt modelId="{8132FFA8-C3AD-4E6A-B5AC-DACA77F14D38}">
      <dgm:prSet phldrT="[Текст]"/>
      <dgm:spPr/>
      <dgm:t>
        <a:bodyPr/>
        <a:lstStyle/>
        <a:p>
          <a:r>
            <a:rPr lang="ru-RU" dirty="0" smtClean="0"/>
            <a:t>предубеждение и дискриминация против беженцев, вынужденных переселенцев, лиц, ищущих убежище</a:t>
          </a:r>
          <a:endParaRPr lang="ru-RU" dirty="0"/>
        </a:p>
      </dgm:t>
    </dgm:pt>
    <dgm:pt modelId="{C8822FD4-C1D7-4D42-B01B-36A789170933}" type="parTrans" cxnId="{821EDBF4-F88B-4E5E-A720-DF629EE0D81C}">
      <dgm:prSet/>
      <dgm:spPr/>
      <dgm:t>
        <a:bodyPr/>
        <a:lstStyle/>
        <a:p>
          <a:endParaRPr lang="ru-RU"/>
        </a:p>
      </dgm:t>
    </dgm:pt>
    <dgm:pt modelId="{698F75AB-028F-4A61-9EAE-A11C6959DCA0}" type="sibTrans" cxnId="{821EDBF4-F88B-4E5E-A720-DF629EE0D81C}">
      <dgm:prSet/>
      <dgm:spPr/>
      <dgm:t>
        <a:bodyPr/>
        <a:lstStyle/>
        <a:p>
          <a:endParaRPr lang="ru-RU"/>
        </a:p>
      </dgm:t>
    </dgm:pt>
    <dgm:pt modelId="{044093A5-EEEB-4FA1-8AAF-12173AFCFC81}">
      <dgm:prSet phldrT="[Текст]"/>
      <dgm:spPr/>
      <dgm:t>
        <a:bodyPr/>
        <a:lstStyle/>
        <a:p>
          <a:r>
            <a:rPr lang="ru-RU" dirty="0" err="1" smtClean="0"/>
            <a:t>Эйджизм</a:t>
          </a:r>
          <a:endParaRPr lang="ru-RU" dirty="0" smtClean="0"/>
        </a:p>
      </dgm:t>
    </dgm:pt>
    <dgm:pt modelId="{683C40AA-075F-4D23-BE4B-95A130B066CA}" type="parTrans" cxnId="{F94D9624-3F8E-4C77-A177-E8EE0CFD93F5}">
      <dgm:prSet/>
      <dgm:spPr/>
      <dgm:t>
        <a:bodyPr/>
        <a:lstStyle/>
        <a:p>
          <a:endParaRPr lang="ru-RU"/>
        </a:p>
      </dgm:t>
    </dgm:pt>
    <dgm:pt modelId="{2A8665A2-353F-493E-9A36-0119D7D47FE7}" type="sibTrans" cxnId="{F94D9624-3F8E-4C77-A177-E8EE0CFD93F5}">
      <dgm:prSet/>
      <dgm:spPr/>
      <dgm:t>
        <a:bodyPr/>
        <a:lstStyle/>
        <a:p>
          <a:endParaRPr lang="ru-RU"/>
        </a:p>
      </dgm:t>
    </dgm:pt>
    <dgm:pt modelId="{53A7DD14-A393-46F3-A142-86811D1D64EF}">
      <dgm:prSet phldrT="[Текст]"/>
      <dgm:spPr/>
      <dgm:t>
        <a:bodyPr/>
        <a:lstStyle/>
        <a:p>
          <a:r>
            <a:rPr lang="ru-RU" dirty="0" smtClean="0"/>
            <a:t>предубеждения и дискриминация, вызванные возрастом человека</a:t>
          </a:r>
          <a:endParaRPr lang="ru-RU" dirty="0"/>
        </a:p>
      </dgm:t>
    </dgm:pt>
    <dgm:pt modelId="{A0447A46-4D69-45AC-93FC-ED85C6BD75C6}" type="parTrans" cxnId="{3039A44F-DC9F-4FED-A112-328C05C96961}">
      <dgm:prSet/>
      <dgm:spPr/>
      <dgm:t>
        <a:bodyPr/>
        <a:lstStyle/>
        <a:p>
          <a:endParaRPr lang="ru-RU"/>
        </a:p>
      </dgm:t>
    </dgm:pt>
    <dgm:pt modelId="{D151E5D9-C9F4-4DB0-872A-AAE0E6356210}" type="sibTrans" cxnId="{3039A44F-DC9F-4FED-A112-328C05C96961}">
      <dgm:prSet/>
      <dgm:spPr/>
      <dgm:t>
        <a:bodyPr/>
        <a:lstStyle/>
        <a:p>
          <a:endParaRPr lang="ru-RU"/>
        </a:p>
      </dgm:t>
    </dgm:pt>
    <dgm:pt modelId="{FFFA73B2-7C69-4C61-B064-7E0C83B7B448}">
      <dgm:prSet phldrT="[Текст]"/>
      <dgm:spPr/>
      <dgm:t>
        <a:bodyPr/>
        <a:lstStyle/>
        <a:p>
          <a:r>
            <a:rPr lang="ru-RU" dirty="0" smtClean="0"/>
            <a:t>Сексизм</a:t>
          </a:r>
          <a:endParaRPr lang="ru-RU" dirty="0"/>
        </a:p>
      </dgm:t>
    </dgm:pt>
    <dgm:pt modelId="{BDA39AD5-6F6B-4458-86AF-7D0200533729}" type="parTrans" cxnId="{988E30A9-786D-443C-A986-E323C24B71EA}">
      <dgm:prSet/>
      <dgm:spPr/>
      <dgm:t>
        <a:bodyPr/>
        <a:lstStyle/>
        <a:p>
          <a:endParaRPr lang="ru-RU"/>
        </a:p>
      </dgm:t>
    </dgm:pt>
    <dgm:pt modelId="{43793057-4015-45A2-AE79-571E314A450A}" type="sibTrans" cxnId="{988E30A9-786D-443C-A986-E323C24B71EA}">
      <dgm:prSet/>
      <dgm:spPr/>
      <dgm:t>
        <a:bodyPr/>
        <a:lstStyle/>
        <a:p>
          <a:endParaRPr lang="ru-RU"/>
        </a:p>
      </dgm:t>
    </dgm:pt>
    <dgm:pt modelId="{E4FA484A-7722-4F5B-887F-17FFA24D7BD4}">
      <dgm:prSet phldrT="[Текст]"/>
      <dgm:spPr/>
      <dgm:t>
        <a:bodyPr/>
        <a:lstStyle/>
        <a:p>
          <a:r>
            <a:rPr lang="ru-RU" smtClean="0"/>
            <a:t>предубежденность и дискриминация на основе половой принадлежности и многие другие</a:t>
          </a:r>
          <a:endParaRPr lang="ru-RU" dirty="0"/>
        </a:p>
      </dgm:t>
    </dgm:pt>
    <dgm:pt modelId="{E298AF21-F6FB-458E-93B2-BFAB7B3AC235}" type="parTrans" cxnId="{DA5464A8-BDC1-46DF-AB20-99AE1549EA23}">
      <dgm:prSet/>
      <dgm:spPr/>
    </dgm:pt>
    <dgm:pt modelId="{B0724F4F-4BB5-4DA7-92EF-8D15D7557DCD}" type="sibTrans" cxnId="{DA5464A8-BDC1-46DF-AB20-99AE1549EA23}">
      <dgm:prSet/>
      <dgm:spPr/>
    </dgm:pt>
    <dgm:pt modelId="{2602157F-A944-4857-8470-AC684594F6D9}" type="pres">
      <dgm:prSet presAssocID="{5789135C-6D8F-4210-8BC1-7227FB54F44B}" presName="Name0" presStyleCnt="0">
        <dgm:presLayoutVars>
          <dgm:dir/>
          <dgm:animLvl val="lvl"/>
          <dgm:resizeHandles val="exact"/>
        </dgm:presLayoutVars>
      </dgm:prSet>
      <dgm:spPr/>
    </dgm:pt>
    <dgm:pt modelId="{5285F1CE-4FC3-4DC7-ACCC-56EB13279EC4}" type="pres">
      <dgm:prSet presAssocID="{53CE4072-140A-4F27-A918-474C5945CB22}" presName="linNode" presStyleCnt="0"/>
      <dgm:spPr/>
    </dgm:pt>
    <dgm:pt modelId="{3916FAB2-9323-4021-838F-834594F62C5D}" type="pres">
      <dgm:prSet presAssocID="{53CE4072-140A-4F27-A918-474C5945CB22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AB99A-13CE-4B64-B28B-EA1B8A691F16}" type="pres">
      <dgm:prSet presAssocID="{53CE4072-140A-4F27-A918-474C5945CB22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8DE5F-0B53-4899-85DA-B3FFEF9356C3}" type="pres">
      <dgm:prSet presAssocID="{BB039049-C314-433D-B90E-955269204899}" presName="sp" presStyleCnt="0"/>
      <dgm:spPr/>
    </dgm:pt>
    <dgm:pt modelId="{355ED389-FFF8-46E8-8727-B76D65A2D3CF}" type="pres">
      <dgm:prSet presAssocID="{17D2EAEF-E802-4ACF-A040-DCA5182FAFA5}" presName="linNode" presStyleCnt="0"/>
      <dgm:spPr/>
    </dgm:pt>
    <dgm:pt modelId="{ACA5DBF8-36A3-4C75-B95B-A82B57AD54B0}" type="pres">
      <dgm:prSet presAssocID="{17D2EAEF-E802-4ACF-A040-DCA5182FAFA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4824C3-A5C7-47F2-86D3-7E702C04B171}" type="pres">
      <dgm:prSet presAssocID="{17D2EAEF-E802-4ACF-A040-DCA5182FAFA5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B0810-F2DC-4452-A042-09A08E374F2F}" type="pres">
      <dgm:prSet presAssocID="{0C41B1A0-82FE-49D9-B02A-78B81E70312E}" presName="sp" presStyleCnt="0"/>
      <dgm:spPr/>
    </dgm:pt>
    <dgm:pt modelId="{F849A904-2FF2-41BE-97AD-39603529AA05}" type="pres">
      <dgm:prSet presAssocID="{044093A5-EEEB-4FA1-8AAF-12173AFCFC81}" presName="linNode" presStyleCnt="0"/>
      <dgm:spPr/>
    </dgm:pt>
    <dgm:pt modelId="{4AB8C247-9144-4DB4-B0A3-FB427B91DEAF}" type="pres">
      <dgm:prSet presAssocID="{044093A5-EEEB-4FA1-8AAF-12173AFCFC8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F1DFC-5C3B-45C6-8212-A1B31C0DA38F}" type="pres">
      <dgm:prSet presAssocID="{044093A5-EEEB-4FA1-8AAF-12173AFCFC8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60C53-C1FA-46F7-80EA-883DB0210E1D}" type="pres">
      <dgm:prSet presAssocID="{2A8665A2-353F-493E-9A36-0119D7D47FE7}" presName="sp" presStyleCnt="0"/>
      <dgm:spPr/>
    </dgm:pt>
    <dgm:pt modelId="{F7C67558-F874-425D-B422-8B99F9B96588}" type="pres">
      <dgm:prSet presAssocID="{FFFA73B2-7C69-4C61-B064-7E0C83B7B448}" presName="linNode" presStyleCnt="0"/>
      <dgm:spPr/>
    </dgm:pt>
    <dgm:pt modelId="{690388D8-1867-4364-9336-89B6CF0B6CA2}" type="pres">
      <dgm:prSet presAssocID="{FFFA73B2-7C69-4C61-B064-7E0C83B7B44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6F1DA-00AF-4DED-97C3-58B11D2A1F50}" type="pres">
      <dgm:prSet presAssocID="{FFFA73B2-7C69-4C61-B064-7E0C83B7B448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4CA5BB6A-0C2E-4BFB-89AC-E61FE15ECFBD}" srcId="{5789135C-6D8F-4210-8BC1-7227FB54F44B}" destId="{17D2EAEF-E802-4ACF-A040-DCA5182FAFA5}" srcOrd="1" destOrd="0" parTransId="{03025FD7-BC49-4E91-A1C4-83C1D4730F35}" sibTransId="{0C41B1A0-82FE-49D9-B02A-78B81E70312E}"/>
    <dgm:cxn modelId="{BFA60595-2B61-4878-96AC-2386E1FDB870}" type="presOf" srcId="{8132FFA8-C3AD-4E6A-B5AC-DACA77F14D38}" destId="{484824C3-A5C7-47F2-86D3-7E702C04B171}" srcOrd="0" destOrd="0" presId="urn:microsoft.com/office/officeart/2005/8/layout/vList5"/>
    <dgm:cxn modelId="{821EDBF4-F88B-4E5E-A720-DF629EE0D81C}" srcId="{17D2EAEF-E802-4ACF-A040-DCA5182FAFA5}" destId="{8132FFA8-C3AD-4E6A-B5AC-DACA77F14D38}" srcOrd="0" destOrd="0" parTransId="{C8822FD4-C1D7-4D42-B01B-36A789170933}" sibTransId="{698F75AB-028F-4A61-9EAE-A11C6959DCA0}"/>
    <dgm:cxn modelId="{DA5464A8-BDC1-46DF-AB20-99AE1549EA23}" srcId="{FFFA73B2-7C69-4C61-B064-7E0C83B7B448}" destId="{E4FA484A-7722-4F5B-887F-17FFA24D7BD4}" srcOrd="0" destOrd="0" parTransId="{E298AF21-F6FB-458E-93B2-BFAB7B3AC235}" sibTransId="{B0724F4F-4BB5-4DA7-92EF-8D15D7557DCD}"/>
    <dgm:cxn modelId="{0FEB091E-DC4A-46C8-980F-B0665A08A80F}" srcId="{5789135C-6D8F-4210-8BC1-7227FB54F44B}" destId="{53CE4072-140A-4F27-A918-474C5945CB22}" srcOrd="0" destOrd="0" parTransId="{DF2828BE-D280-41A1-A283-B0F4FE79AE55}" sibTransId="{BB039049-C314-433D-B90E-955269204899}"/>
    <dgm:cxn modelId="{F94D9624-3F8E-4C77-A177-E8EE0CFD93F5}" srcId="{5789135C-6D8F-4210-8BC1-7227FB54F44B}" destId="{044093A5-EEEB-4FA1-8AAF-12173AFCFC81}" srcOrd="2" destOrd="0" parTransId="{683C40AA-075F-4D23-BE4B-95A130B066CA}" sibTransId="{2A8665A2-353F-493E-9A36-0119D7D47FE7}"/>
    <dgm:cxn modelId="{48ADC019-F656-4EBA-BC44-FE971115E60B}" type="presOf" srcId="{53A7DD14-A393-46F3-A142-86811D1D64EF}" destId="{7CDF1DFC-5C3B-45C6-8212-A1B31C0DA38F}" srcOrd="0" destOrd="0" presId="urn:microsoft.com/office/officeart/2005/8/layout/vList5"/>
    <dgm:cxn modelId="{180CEF72-4528-432C-9B7E-E4D826088948}" type="presOf" srcId="{FFFA73B2-7C69-4C61-B064-7E0C83B7B448}" destId="{690388D8-1867-4364-9336-89B6CF0B6CA2}" srcOrd="0" destOrd="0" presId="urn:microsoft.com/office/officeart/2005/8/layout/vList5"/>
    <dgm:cxn modelId="{9BCA5F00-3E84-4C3D-B1BC-5299B8CDE4A6}" type="presOf" srcId="{5789135C-6D8F-4210-8BC1-7227FB54F44B}" destId="{2602157F-A944-4857-8470-AC684594F6D9}" srcOrd="0" destOrd="0" presId="urn:microsoft.com/office/officeart/2005/8/layout/vList5"/>
    <dgm:cxn modelId="{832D6603-C87B-460B-988C-625D60ADEDA7}" type="presOf" srcId="{53CE4072-140A-4F27-A918-474C5945CB22}" destId="{3916FAB2-9323-4021-838F-834594F62C5D}" srcOrd="0" destOrd="0" presId="urn:microsoft.com/office/officeart/2005/8/layout/vList5"/>
    <dgm:cxn modelId="{BC1ED3DB-C8D6-4E01-9F8E-9E30F88E987E}" type="presOf" srcId="{044093A5-EEEB-4FA1-8AAF-12173AFCFC81}" destId="{4AB8C247-9144-4DB4-B0A3-FB427B91DEAF}" srcOrd="0" destOrd="0" presId="urn:microsoft.com/office/officeart/2005/8/layout/vList5"/>
    <dgm:cxn modelId="{3039A44F-DC9F-4FED-A112-328C05C96961}" srcId="{044093A5-EEEB-4FA1-8AAF-12173AFCFC81}" destId="{53A7DD14-A393-46F3-A142-86811D1D64EF}" srcOrd="0" destOrd="0" parTransId="{A0447A46-4D69-45AC-93FC-ED85C6BD75C6}" sibTransId="{D151E5D9-C9F4-4DB0-872A-AAE0E6356210}"/>
    <dgm:cxn modelId="{1EF5351C-BFE1-44F8-82B3-E772F55EFC4C}" type="presOf" srcId="{02E7719E-37A5-40D2-9D06-208EAA650477}" destId="{84BAB99A-13CE-4B64-B28B-EA1B8A691F16}" srcOrd="0" destOrd="0" presId="urn:microsoft.com/office/officeart/2005/8/layout/vList5"/>
    <dgm:cxn modelId="{EE0313D5-24A8-43C9-898F-A69501058875}" type="presOf" srcId="{17D2EAEF-E802-4ACF-A040-DCA5182FAFA5}" destId="{ACA5DBF8-36A3-4C75-B95B-A82B57AD54B0}" srcOrd="0" destOrd="0" presId="urn:microsoft.com/office/officeart/2005/8/layout/vList5"/>
    <dgm:cxn modelId="{988E30A9-786D-443C-A986-E323C24B71EA}" srcId="{5789135C-6D8F-4210-8BC1-7227FB54F44B}" destId="{FFFA73B2-7C69-4C61-B064-7E0C83B7B448}" srcOrd="3" destOrd="0" parTransId="{BDA39AD5-6F6B-4458-86AF-7D0200533729}" sibTransId="{43793057-4015-45A2-AE79-571E314A450A}"/>
    <dgm:cxn modelId="{B40CD9C4-8E42-444D-8DCA-6DEC5CEDFFDA}" type="presOf" srcId="{E4FA484A-7722-4F5B-887F-17FFA24D7BD4}" destId="{1776F1DA-00AF-4DED-97C3-58B11D2A1F50}" srcOrd="0" destOrd="0" presId="urn:microsoft.com/office/officeart/2005/8/layout/vList5"/>
    <dgm:cxn modelId="{4A2B7109-9301-4E0F-A79F-C26E63B33B14}" srcId="{53CE4072-140A-4F27-A918-474C5945CB22}" destId="{02E7719E-37A5-40D2-9D06-208EAA650477}" srcOrd="0" destOrd="0" parTransId="{34B562EB-C3E5-4E4F-844B-8DF40D5B940F}" sibTransId="{5932863B-37E1-4C74-80B3-0A506B43E1DD}"/>
    <dgm:cxn modelId="{4C09673B-B9F0-4CB6-8734-2C00DCE95F96}" type="presParOf" srcId="{2602157F-A944-4857-8470-AC684594F6D9}" destId="{5285F1CE-4FC3-4DC7-ACCC-56EB13279EC4}" srcOrd="0" destOrd="0" presId="urn:microsoft.com/office/officeart/2005/8/layout/vList5"/>
    <dgm:cxn modelId="{C23A087E-C59D-4ADC-9957-0007AEC6B83D}" type="presParOf" srcId="{5285F1CE-4FC3-4DC7-ACCC-56EB13279EC4}" destId="{3916FAB2-9323-4021-838F-834594F62C5D}" srcOrd="0" destOrd="0" presId="urn:microsoft.com/office/officeart/2005/8/layout/vList5"/>
    <dgm:cxn modelId="{DB6CD3E5-C81D-4303-80DA-F6C5AEB10EF9}" type="presParOf" srcId="{5285F1CE-4FC3-4DC7-ACCC-56EB13279EC4}" destId="{84BAB99A-13CE-4B64-B28B-EA1B8A691F16}" srcOrd="1" destOrd="0" presId="urn:microsoft.com/office/officeart/2005/8/layout/vList5"/>
    <dgm:cxn modelId="{2B00AE48-725D-44D5-8190-DCE468D399C2}" type="presParOf" srcId="{2602157F-A944-4857-8470-AC684594F6D9}" destId="{B1E8DE5F-0B53-4899-85DA-B3FFEF9356C3}" srcOrd="1" destOrd="0" presId="urn:microsoft.com/office/officeart/2005/8/layout/vList5"/>
    <dgm:cxn modelId="{7DEF2226-302C-401E-8E6E-7DF66AF8FAD6}" type="presParOf" srcId="{2602157F-A944-4857-8470-AC684594F6D9}" destId="{355ED389-FFF8-46E8-8727-B76D65A2D3CF}" srcOrd="2" destOrd="0" presId="urn:microsoft.com/office/officeart/2005/8/layout/vList5"/>
    <dgm:cxn modelId="{D059C9E8-5C5F-459E-8DCE-1109CCA7223C}" type="presParOf" srcId="{355ED389-FFF8-46E8-8727-B76D65A2D3CF}" destId="{ACA5DBF8-36A3-4C75-B95B-A82B57AD54B0}" srcOrd="0" destOrd="0" presId="urn:microsoft.com/office/officeart/2005/8/layout/vList5"/>
    <dgm:cxn modelId="{BCCB56BB-536A-4AA3-9B37-71C7697C2F96}" type="presParOf" srcId="{355ED389-FFF8-46E8-8727-B76D65A2D3CF}" destId="{484824C3-A5C7-47F2-86D3-7E702C04B171}" srcOrd="1" destOrd="0" presId="urn:microsoft.com/office/officeart/2005/8/layout/vList5"/>
    <dgm:cxn modelId="{170017CC-295C-4D7B-951E-A099E4367C91}" type="presParOf" srcId="{2602157F-A944-4857-8470-AC684594F6D9}" destId="{001B0810-F2DC-4452-A042-09A08E374F2F}" srcOrd="3" destOrd="0" presId="urn:microsoft.com/office/officeart/2005/8/layout/vList5"/>
    <dgm:cxn modelId="{86477874-D944-4852-9589-27AC36FD07C3}" type="presParOf" srcId="{2602157F-A944-4857-8470-AC684594F6D9}" destId="{F849A904-2FF2-41BE-97AD-39603529AA05}" srcOrd="4" destOrd="0" presId="urn:microsoft.com/office/officeart/2005/8/layout/vList5"/>
    <dgm:cxn modelId="{50A9BD2B-1DF2-4677-9B10-F57BB05CD0EA}" type="presParOf" srcId="{F849A904-2FF2-41BE-97AD-39603529AA05}" destId="{4AB8C247-9144-4DB4-B0A3-FB427B91DEAF}" srcOrd="0" destOrd="0" presId="urn:microsoft.com/office/officeart/2005/8/layout/vList5"/>
    <dgm:cxn modelId="{D048BD81-11E6-466E-BE5D-226C10324AC9}" type="presParOf" srcId="{F849A904-2FF2-41BE-97AD-39603529AA05}" destId="{7CDF1DFC-5C3B-45C6-8212-A1B31C0DA38F}" srcOrd="1" destOrd="0" presId="urn:microsoft.com/office/officeart/2005/8/layout/vList5"/>
    <dgm:cxn modelId="{F44E8224-AEBA-4FF5-9408-3ED7634BEB96}" type="presParOf" srcId="{2602157F-A944-4857-8470-AC684594F6D9}" destId="{D0160C53-C1FA-46F7-80EA-883DB0210E1D}" srcOrd="5" destOrd="0" presId="urn:microsoft.com/office/officeart/2005/8/layout/vList5"/>
    <dgm:cxn modelId="{D05CCE90-DFAB-4351-A981-F0CFC5BCD92E}" type="presParOf" srcId="{2602157F-A944-4857-8470-AC684594F6D9}" destId="{F7C67558-F874-425D-B422-8B99F9B96588}" srcOrd="6" destOrd="0" presId="urn:microsoft.com/office/officeart/2005/8/layout/vList5"/>
    <dgm:cxn modelId="{9E8FE3B0-BE80-4C0F-AE26-22E5392FBA02}" type="presParOf" srcId="{F7C67558-F874-425D-B422-8B99F9B96588}" destId="{690388D8-1867-4364-9336-89B6CF0B6CA2}" srcOrd="0" destOrd="0" presId="urn:microsoft.com/office/officeart/2005/8/layout/vList5"/>
    <dgm:cxn modelId="{C9341316-3FAB-42EF-BB25-457C3F241C0D}" type="presParOf" srcId="{F7C67558-F874-425D-B422-8B99F9B96588}" destId="{1776F1DA-00AF-4DED-97C3-58B11D2A1F5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AE1A94-F1E5-4873-8487-292AB5649852}">
      <dsp:nvSpPr>
        <dsp:cNvPr id="0" name=""/>
        <dsp:cNvSpPr/>
      </dsp:nvSpPr>
      <dsp:spPr>
        <a:xfrm>
          <a:off x="3970791" y="-108019"/>
          <a:ext cx="1657953" cy="165795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Борьба развертывается как на мировом уровне, так и в рамках каждой отдельно взятой страны. </a:t>
          </a:r>
          <a:endParaRPr lang="ru-RU" sz="1200" kern="1200" dirty="0"/>
        </a:p>
      </dsp:txBody>
      <dsp:txXfrm>
        <a:off x="3970791" y="-108019"/>
        <a:ext cx="1657953" cy="1657953"/>
      </dsp:txXfrm>
    </dsp:sp>
    <dsp:sp modelId="{A3FDF87C-F927-424F-81A1-1DE68355406E}">
      <dsp:nvSpPr>
        <dsp:cNvPr id="0" name=""/>
        <dsp:cNvSpPr/>
      </dsp:nvSpPr>
      <dsp:spPr>
        <a:xfrm rot="2022479">
          <a:off x="5563185" y="1044708"/>
          <a:ext cx="282532" cy="5595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022479">
        <a:off x="5563185" y="1044708"/>
        <a:ext cx="282532" cy="559559"/>
      </dsp:txXfrm>
    </dsp:sp>
    <dsp:sp modelId="{E27F1B78-C6AB-47DB-9572-8B1EB2B4A464}">
      <dsp:nvSpPr>
        <dsp:cNvPr id="0" name=""/>
        <dsp:cNvSpPr/>
      </dsp:nvSpPr>
      <dsp:spPr>
        <a:xfrm>
          <a:off x="5698970" y="1044122"/>
          <a:ext cx="2378019" cy="213983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Этнические фобии дополняются сексуальными (</a:t>
          </a:r>
          <a:r>
            <a:rPr lang="ru-RU" sz="1200" kern="1200" dirty="0" err="1" smtClean="0"/>
            <a:t>гомофобия</a:t>
          </a:r>
          <a:r>
            <a:rPr lang="ru-RU" sz="1200" kern="1200" dirty="0" smtClean="0"/>
            <a:t>) и культурными (неприязнь к любым нетрадиционным формам поведения, искусства и т.д.). </a:t>
          </a:r>
          <a:endParaRPr lang="ru-RU" sz="1200" kern="1200" dirty="0"/>
        </a:p>
      </dsp:txBody>
      <dsp:txXfrm>
        <a:off x="5698970" y="1044122"/>
        <a:ext cx="2378019" cy="2139837"/>
      </dsp:txXfrm>
    </dsp:sp>
    <dsp:sp modelId="{E424D2AD-80A3-46E5-85F0-A6DC7FCCCFCF}">
      <dsp:nvSpPr>
        <dsp:cNvPr id="0" name=""/>
        <dsp:cNvSpPr/>
      </dsp:nvSpPr>
      <dsp:spPr>
        <a:xfrm rot="7644431">
          <a:off x="6068998" y="2815424"/>
          <a:ext cx="137262" cy="5595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7644431">
        <a:off x="6068998" y="2815424"/>
        <a:ext cx="137262" cy="559559"/>
      </dsp:txXfrm>
    </dsp:sp>
    <dsp:sp modelId="{83E4B7A9-4AB1-4AE4-A177-C966F7E29D4B}">
      <dsp:nvSpPr>
        <dsp:cNvPr id="0" name=""/>
        <dsp:cNvSpPr/>
      </dsp:nvSpPr>
      <dsp:spPr>
        <a:xfrm>
          <a:off x="3826768" y="2916319"/>
          <a:ext cx="2774817" cy="277279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Ксенофобия выступает, с одной стороны, как проявление трайбализма, желания любой ценой сохранить свои «исконные» свойства, а с другой – как специфическая идеология, с помощью которой господствующие классы мобилизуют на борьбу с «чужаками» социально уязвимые слои населения. </a:t>
          </a:r>
          <a:endParaRPr lang="ru-RU" sz="1200" kern="1200" dirty="0"/>
        </a:p>
      </dsp:txBody>
      <dsp:txXfrm>
        <a:off x="3826768" y="2916319"/>
        <a:ext cx="2774817" cy="2772794"/>
      </dsp:txXfrm>
    </dsp:sp>
    <dsp:sp modelId="{83B4B866-7BAC-4542-A012-D3BE46474A63}">
      <dsp:nvSpPr>
        <dsp:cNvPr id="0" name=""/>
        <dsp:cNvSpPr/>
      </dsp:nvSpPr>
      <dsp:spPr>
        <a:xfrm rot="10687375">
          <a:off x="3377613" y="4077914"/>
          <a:ext cx="318040" cy="5595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687375">
        <a:off x="3377613" y="4077914"/>
        <a:ext cx="318040" cy="559559"/>
      </dsp:txXfrm>
    </dsp:sp>
    <dsp:sp modelId="{F7071182-C910-46DD-A41E-B0DB12273AEE}">
      <dsp:nvSpPr>
        <dsp:cNvPr id="0" name=""/>
        <dsp:cNvSpPr/>
      </dsp:nvSpPr>
      <dsp:spPr>
        <a:xfrm>
          <a:off x="997910" y="3315469"/>
          <a:ext cx="2230477" cy="217775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Ксенофобия, будь то расизм или антисемитизм, – имманентная черта любой разновидности фашизма </a:t>
          </a:r>
          <a:r>
            <a:rPr lang="ru-RU" sz="1200" kern="1200" dirty="0" smtClean="0"/>
            <a:t>и национального экстремизма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997910" y="3315469"/>
        <a:ext cx="2230477" cy="2177754"/>
      </dsp:txXfrm>
    </dsp:sp>
    <dsp:sp modelId="{A928D764-2D80-4A53-B201-5BC4B8EAA1DD}">
      <dsp:nvSpPr>
        <dsp:cNvPr id="0" name=""/>
        <dsp:cNvSpPr/>
      </dsp:nvSpPr>
      <dsp:spPr>
        <a:xfrm rot="16004629">
          <a:off x="1869624" y="2736668"/>
          <a:ext cx="329128" cy="5595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6004629">
        <a:off x="1869624" y="2736668"/>
        <a:ext cx="329128" cy="559559"/>
      </dsp:txXfrm>
    </dsp:sp>
    <dsp:sp modelId="{7526A396-28C3-4D5D-B134-ACF002913257}">
      <dsp:nvSpPr>
        <dsp:cNvPr id="0" name=""/>
        <dsp:cNvSpPr/>
      </dsp:nvSpPr>
      <dsp:spPr>
        <a:xfrm>
          <a:off x="730429" y="324038"/>
          <a:ext cx="2436279" cy="237493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Образ символического врага при этом демонизируется и наделяется всевозможными пороками. </a:t>
          </a:r>
          <a:endParaRPr lang="ru-RU" sz="1200" kern="1200" dirty="0"/>
        </a:p>
      </dsp:txBody>
      <dsp:txXfrm>
        <a:off x="730429" y="324038"/>
        <a:ext cx="2436279" cy="2374935"/>
      </dsp:txXfrm>
    </dsp:sp>
    <dsp:sp modelId="{BEF01B44-3C26-4930-912B-5EF38111F965}">
      <dsp:nvSpPr>
        <dsp:cNvPr id="0" name=""/>
        <dsp:cNvSpPr/>
      </dsp:nvSpPr>
      <dsp:spPr>
        <a:xfrm rot="20670178">
          <a:off x="3305183" y="788427"/>
          <a:ext cx="484377" cy="5595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0670178">
        <a:off x="3305183" y="788427"/>
        <a:ext cx="484377" cy="5595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44FC1E-CFF0-4CC8-A163-C006B7AE0C2D}">
      <dsp:nvSpPr>
        <dsp:cNvPr id="0" name=""/>
        <dsp:cNvSpPr/>
      </dsp:nvSpPr>
      <dsp:spPr>
        <a:xfrm>
          <a:off x="0" y="0"/>
          <a:ext cx="3285839" cy="753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 smtClean="0"/>
            <a:t>Объекты ксенофобии различают по таким признакам</a:t>
          </a:r>
        </a:p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0" y="0"/>
        <a:ext cx="3285839" cy="753025"/>
      </dsp:txXfrm>
    </dsp:sp>
    <dsp:sp modelId="{FFE9A350-EF80-406C-BAB3-9C155366EEFD}">
      <dsp:nvSpPr>
        <dsp:cNvPr id="0" name=""/>
        <dsp:cNvSpPr/>
      </dsp:nvSpPr>
      <dsp:spPr>
        <a:xfrm>
          <a:off x="328583" y="753025"/>
          <a:ext cx="1826327" cy="608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475"/>
              </a:lnTo>
              <a:lnTo>
                <a:pt x="1826327" y="6084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6FCFB-80AF-48B5-9FD1-A38B64B3F936}">
      <dsp:nvSpPr>
        <dsp:cNvPr id="0" name=""/>
        <dsp:cNvSpPr/>
      </dsp:nvSpPr>
      <dsp:spPr>
        <a:xfrm>
          <a:off x="2154911" y="984987"/>
          <a:ext cx="1204840" cy="753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Раса</a:t>
          </a:r>
          <a:endParaRPr lang="ru-RU" sz="2800" kern="1200" dirty="0"/>
        </a:p>
      </dsp:txBody>
      <dsp:txXfrm>
        <a:off x="2154911" y="984987"/>
        <a:ext cx="1204840" cy="753025"/>
      </dsp:txXfrm>
    </dsp:sp>
    <dsp:sp modelId="{9BA469FA-545B-494F-B3B7-273DD5533963}">
      <dsp:nvSpPr>
        <dsp:cNvPr id="0" name=""/>
        <dsp:cNvSpPr/>
      </dsp:nvSpPr>
      <dsp:spPr>
        <a:xfrm>
          <a:off x="328583" y="753025"/>
          <a:ext cx="1826327" cy="1528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8860"/>
              </a:lnTo>
              <a:lnTo>
                <a:pt x="1826327" y="15288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B98EC-36AD-4F59-9E15-CF5FBD5D5E14}">
      <dsp:nvSpPr>
        <dsp:cNvPr id="0" name=""/>
        <dsp:cNvSpPr/>
      </dsp:nvSpPr>
      <dsp:spPr>
        <a:xfrm>
          <a:off x="2154911" y="1905372"/>
          <a:ext cx="1204840" cy="753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Этнос</a:t>
          </a:r>
        </a:p>
      </dsp:txBody>
      <dsp:txXfrm>
        <a:off x="2154911" y="1905372"/>
        <a:ext cx="1204840" cy="753025"/>
      </dsp:txXfrm>
    </dsp:sp>
    <dsp:sp modelId="{DC53685D-36DF-42AF-8D17-38793F24194E}">
      <dsp:nvSpPr>
        <dsp:cNvPr id="0" name=""/>
        <dsp:cNvSpPr/>
      </dsp:nvSpPr>
      <dsp:spPr>
        <a:xfrm>
          <a:off x="328583" y="753025"/>
          <a:ext cx="1826327" cy="2449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9245"/>
              </a:lnTo>
              <a:lnTo>
                <a:pt x="1826327" y="24492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A7F0E-072D-4119-8EA8-59604FD2D3B9}">
      <dsp:nvSpPr>
        <dsp:cNvPr id="0" name=""/>
        <dsp:cNvSpPr/>
      </dsp:nvSpPr>
      <dsp:spPr>
        <a:xfrm>
          <a:off x="2154911" y="2825757"/>
          <a:ext cx="1204840" cy="753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Религия</a:t>
          </a:r>
        </a:p>
      </dsp:txBody>
      <dsp:txXfrm>
        <a:off x="2154911" y="2825757"/>
        <a:ext cx="1204840" cy="753025"/>
      </dsp:txXfrm>
    </dsp:sp>
    <dsp:sp modelId="{BBC145C9-2443-49B4-87C2-4299E4E90235}">
      <dsp:nvSpPr>
        <dsp:cNvPr id="0" name=""/>
        <dsp:cNvSpPr/>
      </dsp:nvSpPr>
      <dsp:spPr>
        <a:xfrm>
          <a:off x="328583" y="753025"/>
          <a:ext cx="1826327" cy="3369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9622"/>
              </a:lnTo>
              <a:lnTo>
                <a:pt x="1826327" y="33696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2EF75-8F56-4854-B15E-EEAC9D00840A}">
      <dsp:nvSpPr>
        <dsp:cNvPr id="0" name=""/>
        <dsp:cNvSpPr/>
      </dsp:nvSpPr>
      <dsp:spPr>
        <a:xfrm>
          <a:off x="2154911" y="3746134"/>
          <a:ext cx="1204840" cy="753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Класс</a:t>
          </a:r>
        </a:p>
      </dsp:txBody>
      <dsp:txXfrm>
        <a:off x="2154911" y="3746134"/>
        <a:ext cx="1204840" cy="753025"/>
      </dsp:txXfrm>
    </dsp:sp>
    <dsp:sp modelId="{A9062318-3AEC-4E30-9B91-54019D38904A}">
      <dsp:nvSpPr>
        <dsp:cNvPr id="0" name=""/>
        <dsp:cNvSpPr/>
      </dsp:nvSpPr>
      <dsp:spPr>
        <a:xfrm>
          <a:off x="328583" y="753025"/>
          <a:ext cx="1826327" cy="4290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0007"/>
              </a:lnTo>
              <a:lnTo>
                <a:pt x="1826327" y="42900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A230B-08DD-4D6C-A82B-A8F6EB7A311B}">
      <dsp:nvSpPr>
        <dsp:cNvPr id="0" name=""/>
        <dsp:cNvSpPr/>
      </dsp:nvSpPr>
      <dsp:spPr>
        <a:xfrm>
          <a:off x="2154911" y="4666519"/>
          <a:ext cx="1204840" cy="753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Территориальное расположение</a:t>
          </a:r>
        </a:p>
      </dsp:txBody>
      <dsp:txXfrm>
        <a:off x="2154911" y="4666519"/>
        <a:ext cx="1204840" cy="753025"/>
      </dsp:txXfrm>
    </dsp:sp>
    <dsp:sp modelId="{61CEEC60-770F-4478-9569-7375EEF034A9}">
      <dsp:nvSpPr>
        <dsp:cNvPr id="0" name=""/>
        <dsp:cNvSpPr/>
      </dsp:nvSpPr>
      <dsp:spPr>
        <a:xfrm>
          <a:off x="328583" y="753025"/>
          <a:ext cx="1831652" cy="5240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0114"/>
              </a:lnTo>
              <a:lnTo>
                <a:pt x="1831652" y="5240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2B61E-1419-4A92-B8DB-36992E40CD1C}">
      <dsp:nvSpPr>
        <dsp:cNvPr id="0" name=""/>
        <dsp:cNvSpPr/>
      </dsp:nvSpPr>
      <dsp:spPr>
        <a:xfrm>
          <a:off x="2160236" y="5616626"/>
          <a:ext cx="1204840" cy="753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Физические признаки</a:t>
          </a:r>
        </a:p>
      </dsp:txBody>
      <dsp:txXfrm>
        <a:off x="2160236" y="5616626"/>
        <a:ext cx="1204840" cy="7530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2A38CF-73D5-43B8-9EAA-66436D140073}">
      <dsp:nvSpPr>
        <dsp:cNvPr id="0" name=""/>
        <dsp:cNvSpPr/>
      </dsp:nvSpPr>
      <dsp:spPr>
        <a:xfrm>
          <a:off x="0" y="196532"/>
          <a:ext cx="4480560" cy="448056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6D5A9-2436-4FFC-98D9-AE58D528400D}">
      <dsp:nvSpPr>
        <dsp:cNvPr id="0" name=""/>
        <dsp:cNvSpPr/>
      </dsp:nvSpPr>
      <dsp:spPr>
        <a:xfrm>
          <a:off x="2240280" y="196532"/>
          <a:ext cx="5227319" cy="44805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Войны</a:t>
          </a:r>
          <a:endParaRPr lang="ru-RU" sz="2100" kern="1200" dirty="0"/>
        </a:p>
      </dsp:txBody>
      <dsp:txXfrm>
        <a:off x="2240280" y="196532"/>
        <a:ext cx="5227319" cy="716889"/>
      </dsp:txXfrm>
    </dsp:sp>
    <dsp:sp modelId="{17FF13FC-94F7-4FF3-9940-C24145CAD79A}">
      <dsp:nvSpPr>
        <dsp:cNvPr id="0" name=""/>
        <dsp:cNvSpPr/>
      </dsp:nvSpPr>
      <dsp:spPr>
        <a:xfrm>
          <a:off x="470458" y="913422"/>
          <a:ext cx="3539642" cy="3539642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80000"/>
            <a:hueOff val="-83053"/>
            <a:satOff val="-10774"/>
            <a:lumOff val="85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F09EA-3748-4BA3-9ED2-B515D739B626}">
      <dsp:nvSpPr>
        <dsp:cNvPr id="0" name=""/>
        <dsp:cNvSpPr/>
      </dsp:nvSpPr>
      <dsp:spPr>
        <a:xfrm>
          <a:off x="2240280" y="913492"/>
          <a:ext cx="5227319" cy="35396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-83053"/>
              <a:satOff val="-10774"/>
              <a:lumOff val="85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Служит оправданием самых нечеловеческих режимов</a:t>
          </a:r>
          <a:endParaRPr lang="ru-RU" sz="2100" kern="1200" dirty="0"/>
        </a:p>
      </dsp:txBody>
      <dsp:txXfrm>
        <a:off x="2240280" y="913492"/>
        <a:ext cx="5227319" cy="716889"/>
      </dsp:txXfrm>
    </dsp:sp>
    <dsp:sp modelId="{942A76CD-D95F-405F-96AD-39E29D68ED3E}">
      <dsp:nvSpPr>
        <dsp:cNvPr id="0" name=""/>
        <dsp:cNvSpPr/>
      </dsp:nvSpPr>
      <dsp:spPr>
        <a:xfrm>
          <a:off x="940917" y="1630311"/>
          <a:ext cx="2598724" cy="259872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80000"/>
            <a:hueOff val="-166107"/>
            <a:satOff val="-21548"/>
            <a:lumOff val="171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427CFC-DA76-400F-8628-98A22B92B7FF}">
      <dsp:nvSpPr>
        <dsp:cNvPr id="0" name=""/>
        <dsp:cNvSpPr/>
      </dsp:nvSpPr>
      <dsp:spPr>
        <a:xfrm>
          <a:off x="2240280" y="1630311"/>
          <a:ext cx="5227319" cy="25987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-166107"/>
              <a:satOff val="-21548"/>
              <a:lumOff val="171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Приводит к нарушениям прав человека</a:t>
          </a:r>
          <a:endParaRPr lang="ru-RU" sz="2100" kern="1200" dirty="0"/>
        </a:p>
      </dsp:txBody>
      <dsp:txXfrm>
        <a:off x="2240280" y="1630311"/>
        <a:ext cx="5227319" cy="716889"/>
      </dsp:txXfrm>
    </dsp:sp>
    <dsp:sp modelId="{98E1E080-969F-4C54-BB92-9E1BE4E69474}">
      <dsp:nvSpPr>
        <dsp:cNvPr id="0" name=""/>
        <dsp:cNvSpPr/>
      </dsp:nvSpPr>
      <dsp:spPr>
        <a:xfrm>
          <a:off x="1411376" y="2347201"/>
          <a:ext cx="1657807" cy="165780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80000"/>
            <a:hueOff val="-249160"/>
            <a:satOff val="-32321"/>
            <a:lumOff val="257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50537-7739-4517-B8B3-4B726785CDEF}">
      <dsp:nvSpPr>
        <dsp:cNvPr id="0" name=""/>
        <dsp:cNvSpPr/>
      </dsp:nvSpPr>
      <dsp:spPr>
        <a:xfrm>
          <a:off x="2240280" y="2347201"/>
          <a:ext cx="5227319" cy="16578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-249160"/>
              <a:satOff val="-32321"/>
              <a:lumOff val="257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Являет собой реальную угрозу стабильному развитию наций</a:t>
          </a:r>
          <a:endParaRPr lang="ru-RU" sz="2100" kern="1200" dirty="0"/>
        </a:p>
      </dsp:txBody>
      <dsp:txXfrm>
        <a:off x="2240280" y="2347201"/>
        <a:ext cx="5227319" cy="716889"/>
      </dsp:txXfrm>
    </dsp:sp>
    <dsp:sp modelId="{06FA3CEA-CAFE-49C2-BB1D-8272F4103D4C}">
      <dsp:nvSpPr>
        <dsp:cNvPr id="0" name=""/>
        <dsp:cNvSpPr/>
      </dsp:nvSpPr>
      <dsp:spPr>
        <a:xfrm>
          <a:off x="1881835" y="3064090"/>
          <a:ext cx="716889" cy="716889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80000"/>
            <a:hueOff val="-332214"/>
            <a:satOff val="-43095"/>
            <a:lumOff val="343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8B18B-8465-4BA9-8BAF-75B0D75F13E5}">
      <dsp:nvSpPr>
        <dsp:cNvPr id="0" name=""/>
        <dsp:cNvSpPr/>
      </dsp:nvSpPr>
      <dsp:spPr>
        <a:xfrm>
          <a:off x="2240280" y="3064090"/>
          <a:ext cx="5227319" cy="7168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-332214"/>
              <a:satOff val="-43095"/>
              <a:lumOff val="34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Подрывает принципы демократии</a:t>
          </a:r>
          <a:endParaRPr lang="ru-RU" sz="2100" kern="1200" dirty="0"/>
        </a:p>
      </dsp:txBody>
      <dsp:txXfrm>
        <a:off x="2240280" y="3064090"/>
        <a:ext cx="5227319" cy="71688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BAB99A-13CE-4B64-B28B-EA1B8A691F16}">
      <dsp:nvSpPr>
        <dsp:cNvPr id="0" name=""/>
        <dsp:cNvSpPr/>
      </dsp:nvSpPr>
      <dsp:spPr>
        <a:xfrm rot="5400000">
          <a:off x="4632135" y="-1813177"/>
          <a:ext cx="934607" cy="4799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фобия и предубеждение против индивидов с физическими ограничениями (физические недостатки, увечья и др.)</a:t>
          </a:r>
          <a:endParaRPr lang="ru-RU" sz="1700" kern="1200" dirty="0"/>
        </a:p>
      </dsp:txBody>
      <dsp:txXfrm rot="5400000">
        <a:off x="4632135" y="-1813177"/>
        <a:ext cx="934607" cy="4799472"/>
      </dsp:txXfrm>
    </dsp:sp>
    <dsp:sp modelId="{3916FAB2-9323-4021-838F-834594F62C5D}">
      <dsp:nvSpPr>
        <dsp:cNvPr id="0" name=""/>
        <dsp:cNvSpPr/>
      </dsp:nvSpPr>
      <dsp:spPr>
        <a:xfrm>
          <a:off x="0" y="2428"/>
          <a:ext cx="2699703" cy="1168259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shade val="8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shade val="8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Гандикапизм</a:t>
          </a:r>
          <a:endParaRPr lang="ru-RU" sz="2300" kern="1200" dirty="0"/>
        </a:p>
      </dsp:txBody>
      <dsp:txXfrm>
        <a:off x="0" y="2428"/>
        <a:ext cx="2699703" cy="1168259"/>
      </dsp:txXfrm>
    </dsp:sp>
    <dsp:sp modelId="{484824C3-A5C7-47F2-86D3-7E702C04B171}">
      <dsp:nvSpPr>
        <dsp:cNvPr id="0" name=""/>
        <dsp:cNvSpPr/>
      </dsp:nvSpPr>
      <dsp:spPr>
        <a:xfrm rot="5400000">
          <a:off x="4632135" y="-586504"/>
          <a:ext cx="934607" cy="4799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предубеждение и дискриминация против беженцев, вынужденных переселенцев, лиц, ищущих убежище</a:t>
          </a:r>
          <a:endParaRPr lang="ru-RU" sz="1700" kern="1200" dirty="0"/>
        </a:p>
      </dsp:txBody>
      <dsp:txXfrm rot="5400000">
        <a:off x="4632135" y="-586504"/>
        <a:ext cx="934607" cy="4799472"/>
      </dsp:txXfrm>
    </dsp:sp>
    <dsp:sp modelId="{ACA5DBF8-36A3-4C75-B95B-A82B57AD54B0}">
      <dsp:nvSpPr>
        <dsp:cNvPr id="0" name=""/>
        <dsp:cNvSpPr/>
      </dsp:nvSpPr>
      <dsp:spPr>
        <a:xfrm>
          <a:off x="0" y="1229101"/>
          <a:ext cx="2699703" cy="1168259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-150060"/>
                <a:satOff val="6697"/>
                <a:lumOff val="8497"/>
                <a:alphaOff val="0"/>
                <a:tint val="35000"/>
                <a:satMod val="260000"/>
              </a:schemeClr>
            </a:gs>
            <a:gs pos="30000">
              <a:schemeClr val="accent1">
                <a:shade val="80000"/>
                <a:hueOff val="-150060"/>
                <a:satOff val="6697"/>
                <a:lumOff val="8497"/>
                <a:alphaOff val="0"/>
                <a:tint val="38000"/>
                <a:satMod val="260000"/>
              </a:schemeClr>
            </a:gs>
            <a:gs pos="75000">
              <a:schemeClr val="accent1">
                <a:shade val="80000"/>
                <a:hueOff val="-150060"/>
                <a:satOff val="6697"/>
                <a:lumOff val="8497"/>
                <a:alphaOff val="0"/>
                <a:tint val="55000"/>
                <a:satMod val="255000"/>
              </a:schemeClr>
            </a:gs>
            <a:gs pos="100000">
              <a:schemeClr val="accent1">
                <a:shade val="80000"/>
                <a:hueOff val="-150060"/>
                <a:satOff val="6697"/>
                <a:lumOff val="8497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Мигрантофобия</a:t>
          </a:r>
          <a:endParaRPr lang="ru-RU" sz="2300" kern="1200" dirty="0"/>
        </a:p>
      </dsp:txBody>
      <dsp:txXfrm>
        <a:off x="0" y="1229101"/>
        <a:ext cx="2699703" cy="1168259"/>
      </dsp:txXfrm>
    </dsp:sp>
    <dsp:sp modelId="{7CDF1DFC-5C3B-45C6-8212-A1B31C0DA38F}">
      <dsp:nvSpPr>
        <dsp:cNvPr id="0" name=""/>
        <dsp:cNvSpPr/>
      </dsp:nvSpPr>
      <dsp:spPr>
        <a:xfrm rot="5400000">
          <a:off x="4632135" y="640168"/>
          <a:ext cx="934607" cy="4799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предубеждения и дискриминация, вызванные возрастом человека</a:t>
          </a:r>
          <a:endParaRPr lang="ru-RU" sz="1700" kern="1200" dirty="0"/>
        </a:p>
      </dsp:txBody>
      <dsp:txXfrm rot="5400000">
        <a:off x="4632135" y="640168"/>
        <a:ext cx="934607" cy="4799472"/>
      </dsp:txXfrm>
    </dsp:sp>
    <dsp:sp modelId="{4AB8C247-9144-4DB4-B0A3-FB427B91DEAF}">
      <dsp:nvSpPr>
        <dsp:cNvPr id="0" name=""/>
        <dsp:cNvSpPr/>
      </dsp:nvSpPr>
      <dsp:spPr>
        <a:xfrm>
          <a:off x="0" y="2455774"/>
          <a:ext cx="2699703" cy="1168259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-300119"/>
                <a:satOff val="13393"/>
                <a:lumOff val="16994"/>
                <a:alphaOff val="0"/>
                <a:tint val="35000"/>
                <a:satMod val="260000"/>
              </a:schemeClr>
            </a:gs>
            <a:gs pos="30000">
              <a:schemeClr val="accent1">
                <a:shade val="80000"/>
                <a:hueOff val="-300119"/>
                <a:satOff val="13393"/>
                <a:lumOff val="16994"/>
                <a:alphaOff val="0"/>
                <a:tint val="38000"/>
                <a:satMod val="260000"/>
              </a:schemeClr>
            </a:gs>
            <a:gs pos="75000">
              <a:schemeClr val="accent1">
                <a:shade val="80000"/>
                <a:hueOff val="-300119"/>
                <a:satOff val="13393"/>
                <a:lumOff val="16994"/>
                <a:alphaOff val="0"/>
                <a:tint val="55000"/>
                <a:satMod val="255000"/>
              </a:schemeClr>
            </a:gs>
            <a:gs pos="100000">
              <a:schemeClr val="accent1">
                <a:shade val="80000"/>
                <a:hueOff val="-300119"/>
                <a:satOff val="13393"/>
                <a:lumOff val="16994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Эйджизм</a:t>
          </a:r>
          <a:endParaRPr lang="ru-RU" sz="2300" kern="1200" dirty="0" smtClean="0"/>
        </a:p>
      </dsp:txBody>
      <dsp:txXfrm>
        <a:off x="0" y="2455774"/>
        <a:ext cx="2699703" cy="1168259"/>
      </dsp:txXfrm>
    </dsp:sp>
    <dsp:sp modelId="{1776F1DA-00AF-4DED-97C3-58B11D2A1F50}">
      <dsp:nvSpPr>
        <dsp:cNvPr id="0" name=""/>
        <dsp:cNvSpPr/>
      </dsp:nvSpPr>
      <dsp:spPr>
        <a:xfrm rot="5400000">
          <a:off x="4632135" y="1866840"/>
          <a:ext cx="934607" cy="47994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smtClean="0"/>
            <a:t>предубежденность и дискриминация на основе половой принадлежности и многие другие</a:t>
          </a:r>
          <a:endParaRPr lang="ru-RU" sz="1700" kern="1200" dirty="0"/>
        </a:p>
      </dsp:txBody>
      <dsp:txXfrm rot="5400000">
        <a:off x="4632135" y="1866840"/>
        <a:ext cx="934607" cy="4799472"/>
      </dsp:txXfrm>
    </dsp:sp>
    <dsp:sp modelId="{690388D8-1867-4364-9336-89B6CF0B6CA2}">
      <dsp:nvSpPr>
        <dsp:cNvPr id="0" name=""/>
        <dsp:cNvSpPr/>
      </dsp:nvSpPr>
      <dsp:spPr>
        <a:xfrm>
          <a:off x="0" y="3682447"/>
          <a:ext cx="2699703" cy="1168259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-450179"/>
                <a:satOff val="20090"/>
                <a:lumOff val="25491"/>
                <a:alphaOff val="0"/>
                <a:tint val="35000"/>
                <a:satMod val="260000"/>
              </a:schemeClr>
            </a:gs>
            <a:gs pos="30000">
              <a:schemeClr val="accent1">
                <a:shade val="80000"/>
                <a:hueOff val="-450179"/>
                <a:satOff val="20090"/>
                <a:lumOff val="25491"/>
                <a:alphaOff val="0"/>
                <a:tint val="38000"/>
                <a:satMod val="260000"/>
              </a:schemeClr>
            </a:gs>
            <a:gs pos="75000">
              <a:schemeClr val="accent1">
                <a:shade val="80000"/>
                <a:hueOff val="-450179"/>
                <a:satOff val="20090"/>
                <a:lumOff val="25491"/>
                <a:alphaOff val="0"/>
                <a:tint val="55000"/>
                <a:satMod val="255000"/>
              </a:schemeClr>
            </a:gs>
            <a:gs pos="100000">
              <a:schemeClr val="accent1">
                <a:shade val="80000"/>
                <a:hueOff val="-450179"/>
                <a:satOff val="20090"/>
                <a:lumOff val="25491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Сексизм</a:t>
          </a:r>
          <a:endParaRPr lang="ru-RU" sz="2300" kern="1200" dirty="0"/>
        </a:p>
      </dsp:txBody>
      <dsp:txXfrm>
        <a:off x="0" y="3682447"/>
        <a:ext cx="2699703" cy="1168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12C518C-03D8-4ACD-AD62-E62AD96E0B33}" type="datetimeFigureOut">
              <a:rPr lang="ru-RU" smtClean="0"/>
              <a:t>11.12.2013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4B57078-8B39-4719-9676-0931896976CF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518C-03D8-4ACD-AD62-E62AD96E0B33}" type="datetimeFigureOut">
              <a:rPr lang="ru-RU" smtClean="0"/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7078-8B39-4719-9676-0931896976C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518C-03D8-4ACD-AD62-E62AD96E0B33}" type="datetimeFigureOut">
              <a:rPr lang="ru-RU" smtClean="0"/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7078-8B39-4719-9676-0931896976C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12C518C-03D8-4ACD-AD62-E62AD96E0B33}" type="datetimeFigureOut">
              <a:rPr lang="ru-RU" smtClean="0"/>
              <a:t>11.12.2013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B57078-8B39-4719-9676-0931896976C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12C518C-03D8-4ACD-AD62-E62AD96E0B33}" type="datetimeFigureOut">
              <a:rPr lang="ru-RU" smtClean="0"/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4B57078-8B39-4719-9676-0931896976CF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518C-03D8-4ACD-AD62-E62AD96E0B33}" type="datetimeFigureOut">
              <a:rPr lang="ru-RU" smtClean="0"/>
              <a:t>11.12.2013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7078-8B39-4719-9676-0931896976C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518C-03D8-4ACD-AD62-E62AD96E0B33}" type="datetimeFigureOut">
              <a:rPr lang="ru-RU" smtClean="0"/>
              <a:t>11.12.2013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7078-8B39-4719-9676-0931896976C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12C518C-03D8-4ACD-AD62-E62AD96E0B33}" type="datetimeFigureOut">
              <a:rPr lang="ru-RU" smtClean="0"/>
              <a:t>11.12.2013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B57078-8B39-4719-9676-0931896976C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518C-03D8-4ACD-AD62-E62AD96E0B33}" type="datetimeFigureOut">
              <a:rPr lang="ru-RU" smtClean="0"/>
              <a:t>11.12.2013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7078-8B39-4719-9676-0931896976C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12C518C-03D8-4ACD-AD62-E62AD96E0B33}" type="datetimeFigureOut">
              <a:rPr lang="ru-RU" smtClean="0"/>
              <a:t>11.12.2013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B57078-8B39-4719-9676-0931896976C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12C518C-03D8-4ACD-AD62-E62AD96E0B33}" type="datetimeFigureOut">
              <a:rPr lang="ru-RU" smtClean="0"/>
              <a:t>11.12.2013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B57078-8B39-4719-9676-0931896976C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12C518C-03D8-4ACD-AD62-E62AD96E0B33}" type="datetimeFigureOut">
              <a:rPr lang="ru-RU" smtClean="0"/>
              <a:t>11.12.2013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B57078-8B39-4719-9676-0931896976CF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pull dir="lu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OME\Desktop\04.04.13%20&#1056;&#1072;&#1089;&#1090;&#1077;&#1090;%20&#1095;&#1080;&#1089;&#1083;&#1086;%20&#1085;&#1072;&#1087;&#1072;&#1076;&#1077;&#1085;&#1080;&#1081;%20&#1085;&#1072;%20&#1087;&#1086;&#1095;&#1074;&#1077;%20&#1082;&#1089;&#1077;&#1085;&#1086;&#1092;&#1086;&#1073;&#1080;&#1080;.mp4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OME\Desktop\04.04.13%20&#1042;&#1054;%20&#1057;&#1074;&#1086;&#1073;&#1086;&#1076;&#1072;%20&#1083;&#1080;&#1096;&#1080;&#1083;&#1080;&#1089;&#1100;%20&#1087;&#1086;&#1076;&#1076;&#1077;&#1088;&#1078;&#1082;&#1080;%20&#1077;&#1074;&#1088;&#1086;&#1087;&#1072;&#1088;&#1083;&#1072;&#1084;&#1077;&#1085;&#1090;&#1072;.mp4" TargetMode="Externa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268760"/>
            <a:ext cx="6532240" cy="1894362"/>
          </a:xfrm>
        </p:spPr>
        <p:txBody>
          <a:bodyPr anchor="ctr">
            <a:prstTxWarp prst="textCanUp">
              <a:avLst/>
            </a:prstTxWarp>
            <a:normAutofit/>
          </a:bodyPr>
          <a:lstStyle/>
          <a:p>
            <a:pPr algn="ctr"/>
            <a:r>
              <a:rPr lang="ru-RU" sz="7800" cap="none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Ксенофобия</a:t>
            </a:r>
            <a:endParaRPr lang="ru-RU" sz="7800" cap="none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140968"/>
            <a:ext cx="47625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Графические данные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0532"/>
            <a:ext cx="9144000" cy="38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172400" cy="465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Индекс ксенофобии по отношению к представителям разных национальностей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7146804" cy="470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softEdge rad="12700"/>
          </a:effectLst>
          <a:scene3d>
            <a:camera prst="perspectiveRelaxedModerately"/>
            <a:lightRig rig="threePt" dir="t"/>
          </a:scene3d>
        </p:spPr>
        <p:txBody>
          <a:bodyPr anchor="ctr">
            <a:normAutofit/>
          </a:bodyPr>
          <a:lstStyle/>
          <a:p>
            <a:r>
              <a:rPr lang="ru-RU" sz="4800" spc="3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Разновидности ксенофобии</a:t>
            </a:r>
            <a:endParaRPr lang="ru-RU" sz="4800" spc="3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99176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HOME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7017" y="0"/>
            <a:ext cx="638698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 anchor="t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cap="none" dirty="0" smtClean="0">
                <a:ln>
                  <a:solidFill>
                    <a:srgbClr val="C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Ксенофобия в Украине</a:t>
            </a:r>
            <a:endParaRPr lang="ru-RU" b="1" cap="none" dirty="0">
              <a:ln>
                <a:solidFill>
                  <a:srgbClr val="C00000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79912" y="836712"/>
            <a:ext cx="432048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</a:t>
            </a:r>
            <a:r>
              <a:rPr lang="ru-RU" sz="1600" dirty="0" smtClean="0">
                <a:latin typeface="Segoe UI Light" pitchFamily="34" charset="0"/>
              </a:rPr>
              <a:t>      «</a:t>
            </a:r>
            <a:r>
              <a:rPr lang="ru-RU" sz="1600" dirty="0" smtClean="0">
                <a:latin typeface="Segoe UI Light" pitchFamily="34" charset="0"/>
              </a:rPr>
              <a:t>Проявления ксенофобии случаются везде, и Украина, к сожалению, не исключение, — признает </a:t>
            </a:r>
            <a:r>
              <a:rPr lang="ru-RU" sz="1600" dirty="0" err="1" smtClean="0">
                <a:latin typeface="Segoe UI Light" pitchFamily="34" charset="0"/>
              </a:rPr>
              <a:t>Гаджаман</a:t>
            </a:r>
            <a:r>
              <a:rPr lang="ru-RU" sz="1600" dirty="0" smtClean="0">
                <a:latin typeface="Segoe UI Light" pitchFamily="34" charset="0"/>
              </a:rPr>
              <a:t>. — Но государство не снимает с себя ответственности за то, что такие факты есть, не скрывает их. Незадолго до открытия ассамблеи мы направили запросы губернаторам, главам </a:t>
            </a:r>
            <a:r>
              <a:rPr lang="ru-RU" sz="1600" dirty="0" err="1" smtClean="0">
                <a:latin typeface="Segoe UI Light" pitchFamily="34" charset="0"/>
              </a:rPr>
              <a:t>облсоветов</a:t>
            </a:r>
            <a:r>
              <a:rPr lang="ru-RU" sz="1600" dirty="0" smtClean="0">
                <a:latin typeface="Segoe UI Light" pitchFamily="34" charset="0"/>
              </a:rPr>
              <a:t>, мэрам крупных городов, профильным министрам с просьбой поделиться своим видением этой проблемы в Украине. Кто-то прислал отписки, но есть и основательные, серьезные ответы. Большинство сетует на отсутствие самостоятельного межведомственного органа, который бы системно, на государственном уровне противостоял ксенофобии и другим явлениям. Прозвучали предложения создать такие органы и в министерствах, а также областях».</a:t>
            </a:r>
            <a:endParaRPr lang="ru-RU" sz="1600" dirty="0">
              <a:latin typeface="Segoe UI Light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341302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HOME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7"/>
            <a:ext cx="5136051" cy="61653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706090"/>
          </a:xfrm>
        </p:spPr>
        <p:txBody>
          <a:bodyPr/>
          <a:lstStyle/>
          <a:p>
            <a:r>
              <a:rPr lang="ru-RU" dirty="0" smtClean="0"/>
              <a:t>Эдуард </a:t>
            </a:r>
            <a:r>
              <a:rPr lang="ru-RU" dirty="0" err="1" smtClean="0"/>
              <a:t>Багиров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20688"/>
            <a:ext cx="3655219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1124744"/>
            <a:ext cx="43924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 Light" pitchFamily="34" charset="0"/>
              </a:rPr>
              <a:t>«То, что пытаются поднять на щит, поставить во главу угла, — отголоски событий 2005—2007 годов, когда действительно отмечались отдельные элементы ксенофобии, неприятия по отношению к иностранцам и некоторым нашим соотечественникам. Сегодня этого практически нет. Украина — цивилизованное европейское государство, чьи граждане по ментальности своей толерантны, лояльны к представителям других народов, национальностей, веры, расы, прочих признаков. Единичные случаи — не система. Обобщать и тем самым вводить в заблуждение международное сообщество — по меньшей мере, некорректно».</a:t>
            </a:r>
            <a:endParaRPr lang="ru-RU" dirty="0">
              <a:latin typeface="Segoe UI Light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2" y="0"/>
          <a:ext cx="896448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rot="21313959">
            <a:off x="219917" y="323127"/>
            <a:ext cx="8003232" cy="188966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После того, как на последних парламентских выборах крайне националистическая украинская партия «Свобода» во главе с Олегом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Тягныбок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получила 37 мест в Верховной Раде, – ситуация с проявлениями ксенофобии и расизма на Украине резко обострилась.</a:t>
            </a:r>
          </a:p>
          <a:p>
            <a:pPr>
              <a:buNone/>
            </a:pPr>
            <a:endParaRPr lang="ru-RU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306471">
            <a:off x="927499" y="4725212"/>
            <a:ext cx="7379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 2006-м в результате нападений на почве ненависти пострадало 14 человек (погибло 2), в 2007-м – 88 (6 убитых), в 2008-м – 84 (4 убитых), в 2009-м – 37, в 2010-м – 18 (1 убит), в 2011-м – 54 человека.</a:t>
            </a:r>
            <a:endParaRPr lang="ru-RU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Угроза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национализма, ксенофобии, расовой нетерпимости исходит не только от этой партии как таковой, но и от того, что она объединяет под своими флагами все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субкультурные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андеграундные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движения, даже группировки спортивных фанатов с расистскими взглядами. Для всех этих островков радикального национализма "Свобода" является собирательной силой.</a:t>
            </a:r>
            <a:endParaRPr lang="ru-RU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82089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820472" cy="692696"/>
          </a:xfrm>
        </p:spPr>
        <p:txBody>
          <a:bodyPr>
            <a:noAutofit/>
          </a:bodyPr>
          <a:lstStyle/>
          <a:p>
            <a:pPr algn="ctr"/>
            <a:r>
              <a:rPr lang="ru-RU" sz="3600" b="1" u="sng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Светлана Кушнир о ксенофобии</a:t>
            </a:r>
            <a:endParaRPr lang="ru-RU" sz="3600" b="1" u="sng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04.04.13 Растет число нападений на почве ксенофобии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47664" y="2321496"/>
            <a:ext cx="6048672" cy="4536504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580926"/>
          </a:xfrm>
        </p:spPr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7499176" cy="3701008"/>
          </a:xfrm>
        </p:spPr>
        <p:txBody>
          <a:bodyPr/>
          <a:lstStyle/>
          <a:p>
            <a:r>
              <a:rPr lang="ru-RU" dirty="0" smtClean="0"/>
              <a:t>Определение понятия «ксенофобия»</a:t>
            </a:r>
          </a:p>
          <a:p>
            <a:r>
              <a:rPr lang="ru-RU" dirty="0" smtClean="0"/>
              <a:t>Объекты ксенофобии</a:t>
            </a:r>
          </a:p>
          <a:p>
            <a:r>
              <a:rPr lang="ru-RU" dirty="0" smtClean="0"/>
              <a:t>Принцип действия ксенофобии</a:t>
            </a:r>
          </a:p>
          <a:p>
            <a:r>
              <a:rPr lang="ru-RU" dirty="0" smtClean="0"/>
              <a:t>Объекты ксенофобии</a:t>
            </a:r>
          </a:p>
          <a:p>
            <a:r>
              <a:rPr lang="ru-RU" dirty="0" smtClean="0"/>
              <a:t>Статистические показатели уровня ксенофобии</a:t>
            </a:r>
          </a:p>
          <a:p>
            <a:r>
              <a:rPr lang="ru-RU" dirty="0" smtClean="0"/>
              <a:t>Виды ксенофобии</a:t>
            </a:r>
          </a:p>
          <a:p>
            <a:r>
              <a:rPr lang="ru-RU" dirty="0" smtClean="0"/>
              <a:t>Ксенофобия в Украине</a:t>
            </a:r>
          </a:p>
          <a:p>
            <a:r>
              <a:rPr lang="ru-RU" dirty="0" smtClean="0"/>
              <a:t>Методы Борьбы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476750"/>
            <a:ext cx="709228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OME\Desktop\imag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04.04.13 ВО Свобода лишились поддержки европарламента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051050" y="1916113"/>
            <a:ext cx="5257800" cy="394335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19256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Возможные</a:t>
            </a:r>
            <a:r>
              <a:rPr lang="uk-UA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 </a:t>
            </a:r>
            <a:r>
              <a:rPr lang="uk-UA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способы</a:t>
            </a:r>
            <a:r>
              <a:rPr lang="uk-UA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 </a:t>
            </a:r>
            <a:r>
              <a:rPr lang="uk-UA" sz="4800" b="1" cap="none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aramond" pitchFamily="18" charset="0"/>
              </a:rPr>
              <a:t>протиаодействия</a:t>
            </a:r>
            <a:r>
              <a:rPr lang="uk-UA" sz="48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uk-UA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ксенофобии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:</a:t>
            </a:r>
            <a:endParaRPr lang="ru-RU" sz="48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 rot="21107957">
            <a:off x="279728" y="1607931"/>
            <a:ext cx="27093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Действуйте!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 rot="21119975">
            <a:off x="19581" y="4535021"/>
            <a:ext cx="37685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/>
              <a:t> </a:t>
            </a:r>
            <a:r>
              <a:rPr lang="uk-UA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Объединяйтесь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!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 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 rot="21120000">
            <a:off x="62011" y="3182714"/>
            <a:ext cx="345633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err="1" smtClean="0">
                <a:ln w="900" cmpd="sng">
                  <a:solidFill>
                    <a:srgbClr val="065A22">
                      <a:alpha val="55000"/>
                    </a:srgbClr>
                  </a:solidFill>
                  <a:prstDash val="solid"/>
                </a:ln>
                <a:solidFill>
                  <a:srgbClr val="065A22"/>
                </a:solidFill>
                <a:effectLst>
                  <a:glow rad="228600">
                    <a:srgbClr val="00B050">
                      <a:alpha val="40000"/>
                    </a:srgb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Поддерживайте</a:t>
            </a:r>
            <a:r>
              <a:rPr lang="uk-UA" sz="3200" b="1" dirty="0" smtClean="0">
                <a:ln w="900" cmpd="sng">
                  <a:solidFill>
                    <a:srgbClr val="065A22">
                      <a:alpha val="55000"/>
                    </a:srgbClr>
                  </a:solidFill>
                  <a:prstDash val="solid"/>
                </a:ln>
                <a:solidFill>
                  <a:srgbClr val="065A22"/>
                </a:solidFill>
                <a:effectLst>
                  <a:glow rad="228600">
                    <a:srgbClr val="00B050">
                      <a:alpha val="40000"/>
                    </a:srgb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жертв!</a:t>
            </a:r>
            <a:endParaRPr lang="ru-RU" sz="3200" b="1" dirty="0">
              <a:ln w="900" cmpd="sng">
                <a:solidFill>
                  <a:srgbClr val="065A22">
                    <a:alpha val="55000"/>
                  </a:srgbClr>
                </a:solidFill>
                <a:prstDash val="solid"/>
              </a:ln>
              <a:solidFill>
                <a:srgbClr val="065A22"/>
              </a:solidFill>
              <a:effectLst>
                <a:glow rad="228600">
                  <a:srgbClr val="00B050">
                    <a:alpha val="40000"/>
                  </a:srgb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 rot="21120000">
            <a:off x="283050" y="2451293"/>
            <a:ext cx="26406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Говорите</a:t>
            </a:r>
            <a:r>
              <a:rPr lang="uk-UA" sz="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!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 rot="21120000">
            <a:off x="64721" y="5302616"/>
            <a:ext cx="357030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/>
              <a:t> </a:t>
            </a:r>
            <a:r>
              <a:rPr lang="uk-UA" sz="3200" b="1" dirty="0" smtClean="0"/>
              <a:t>         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Учитесь </a:t>
            </a:r>
            <a:r>
              <a:rPr lang="uk-UA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толерантности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3635896" y="5661248"/>
            <a:ext cx="55081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Char char="•"/>
            </a:pPr>
            <a:r>
              <a:rPr lang="uk-UA" sz="2000" dirty="0" err="1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Impact" pitchFamily="34" charset="0"/>
              </a:rPr>
              <a:t>Расширяет</a:t>
            </a:r>
            <a:r>
              <a:rPr lang="uk-UA" sz="2000" dirty="0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Impact" pitchFamily="34" charset="0"/>
              </a:rPr>
              <a:t> </a:t>
            </a:r>
            <a:r>
              <a:rPr lang="uk-UA" sz="2000" dirty="0" err="1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Impact" pitchFamily="34" charset="0"/>
              </a:rPr>
              <a:t>кругозор</a:t>
            </a:r>
            <a:endParaRPr lang="uk-UA" sz="2000" dirty="0">
              <a:ln>
                <a:solidFill>
                  <a:srgbClr val="FF0000"/>
                </a:solidFill>
              </a:ln>
              <a:solidFill>
                <a:schemeClr val="accent3">
                  <a:lumMod val="50000"/>
                </a:schemeClr>
              </a:solidFill>
              <a:latin typeface="Impact" pitchFamily="34" charset="0"/>
            </a:endParaRPr>
          </a:p>
          <a:p>
            <a:pPr algn="ctr">
              <a:buFontTx/>
              <a:buChar char="•"/>
            </a:pPr>
            <a:r>
              <a:rPr lang="uk-UA" sz="2000" dirty="0" err="1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Impact" pitchFamily="34" charset="0"/>
              </a:rPr>
              <a:t>Делает</a:t>
            </a:r>
            <a:r>
              <a:rPr lang="uk-UA" sz="2000" dirty="0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Impact" pitchFamily="34" charset="0"/>
              </a:rPr>
              <a:t> </a:t>
            </a:r>
            <a:r>
              <a:rPr lang="uk-UA" sz="2000" dirty="0" err="1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Impact" pitchFamily="34" charset="0"/>
              </a:rPr>
              <a:t>мышление</a:t>
            </a:r>
            <a:r>
              <a:rPr lang="uk-UA" sz="2000" dirty="0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Impact" pitchFamily="34" charset="0"/>
              </a:rPr>
              <a:t> </a:t>
            </a:r>
            <a:r>
              <a:rPr lang="uk-UA" sz="2000" dirty="0" err="1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Impact" pitchFamily="34" charset="0"/>
              </a:rPr>
              <a:t>более</a:t>
            </a:r>
            <a:r>
              <a:rPr lang="uk-UA" sz="2000" dirty="0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Impact" pitchFamily="34" charset="0"/>
              </a:rPr>
              <a:t> </a:t>
            </a:r>
            <a:r>
              <a:rPr lang="uk-UA" sz="2000" dirty="0" err="1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Impact" pitchFamily="34" charset="0"/>
              </a:rPr>
              <a:t>гибким</a:t>
            </a:r>
            <a:r>
              <a:rPr lang="uk-UA" sz="2000" dirty="0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Impact" pitchFamily="34" charset="0"/>
              </a:rPr>
              <a:t>, а </a:t>
            </a:r>
            <a:r>
              <a:rPr lang="uk-UA" sz="2000" dirty="0" err="1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Impact" pitchFamily="34" charset="0"/>
              </a:rPr>
              <a:t>значит</a:t>
            </a:r>
            <a:r>
              <a:rPr lang="uk-UA" sz="2000" dirty="0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Impact" pitchFamily="34" charset="0"/>
              </a:rPr>
              <a:t> и </a:t>
            </a:r>
            <a:r>
              <a:rPr lang="uk-UA" sz="2000" dirty="0" err="1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Impact" pitchFamily="34" charset="0"/>
              </a:rPr>
              <a:t>менее</a:t>
            </a:r>
            <a:r>
              <a:rPr lang="uk-UA" sz="2000" dirty="0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Impact" pitchFamily="34" charset="0"/>
              </a:rPr>
              <a:t> </a:t>
            </a:r>
            <a:r>
              <a:rPr lang="uk-UA" sz="2000" dirty="0" err="1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Impact" pitchFamily="34" charset="0"/>
              </a:rPr>
              <a:t>стереотипным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chemeClr val="accent3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>
            <a:off x="5148064" y="4797152"/>
            <a:ext cx="2880320" cy="720080"/>
          </a:xfrm>
          <a:prstGeom prst="downArrowCallout">
            <a:avLst>
              <a:gd name="adj1" fmla="val 75069"/>
              <a:gd name="adj2" fmla="val 75069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5148064" y="4797152"/>
            <a:ext cx="28803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dirty="0" err="1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образование</a:t>
            </a:r>
            <a:endParaRPr lang="ru-RU" sz="2800" dirty="0"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entury Gothic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323648"/>
            <a:ext cx="5112568" cy="340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09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09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409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409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  <p:bldP spid="40966" grpId="0"/>
      <p:bldP spid="40967" grpId="0"/>
      <p:bldP spid="40968" grpId="0"/>
      <p:bldP spid="40969" grpId="0"/>
      <p:bldP spid="40970" grpId="0" animBg="1"/>
      <p:bldP spid="409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07183">
            <a:off x="755576" y="4221088"/>
            <a:ext cx="36724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bliqueTopLef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cap="none" dirty="0" smtClean="0">
                <a:ln/>
                <a:solidFill>
                  <a:schemeClr val="accent3"/>
                </a:solidFill>
                <a:latin typeface="Lucida Sans Unicode" pitchFamily="34" charset="0"/>
                <a:cs typeface="Lucida Sans Unicode" pitchFamily="34" charset="0"/>
              </a:rPr>
              <a:t>Ксенофобия</a:t>
            </a:r>
            <a:endParaRPr lang="ru-RU" sz="6000" b="1" cap="none" dirty="0">
              <a:ln/>
              <a:solidFill>
                <a:schemeClr val="accent3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2242592" cy="103671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Top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buNone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xenos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1412776"/>
            <a:ext cx="2242800" cy="1036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Top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ph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</a:rPr>
              <a:t>obos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339752" y="1196752"/>
            <a:ext cx="1440160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084168" y="1124744"/>
            <a:ext cx="1368152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331640" y="249289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596336" y="249289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1520" y="2924944"/>
            <a:ext cx="2736303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Top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 anchor="ctr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ч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ужинец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, незнакомец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4168" y="2852935"/>
            <a:ext cx="2736000" cy="95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Top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с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трах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4275">
            <a:off x="4795430" y="4025061"/>
            <a:ext cx="3696072" cy="246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i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понятия</a:t>
            </a:r>
            <a:endParaRPr lang="ru-RU" sz="4400" i="1" u="sng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341297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Ксенофо́бия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— </a:t>
            </a:r>
            <a:r>
              <a:rPr lang="ru-RU" dirty="0" smtClean="0"/>
              <a:t>страх или ненависть к кому-либо или чему-либо чужому, незнакомому, непривычному; восприятие чужого как непонятного, непостижимого, и поэтому опасного и враждебного. Воздвигнутая в ранг мировоззрения, может стать причиной вражды по принципу национального, религиозного или социального деления людей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581128"/>
            <a:ext cx="3524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prstTxWarp prst="textCanDown">
              <a:avLst/>
            </a:prstTxWarp>
          </a:bodyPr>
          <a:lstStyle/>
          <a:p>
            <a:r>
              <a:rPr lang="ru-RU" b="1" cap="none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egoe UI Light" pitchFamily="34" charset="0"/>
              </a:rPr>
              <a:t>Особенности ксенофобии</a:t>
            </a:r>
            <a:endParaRPr lang="ru-RU" b="1" cap="none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Segoe UI Light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"/>
          </p:nvPr>
        </p:nvGraphicFramePr>
        <p:xfrm>
          <a:off x="457200" y="980728"/>
          <a:ext cx="8363272" cy="5493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67544" y="188640"/>
          <a:ext cx="424847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332656"/>
            <a:ext cx="3619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 fov="2100000">
              <a:rot lat="213631" lon="20439838" rev="549262"/>
            </a:camera>
            <a:lightRig rig="threePt" dir="t"/>
          </a:scene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3140968"/>
            <a:ext cx="2697088" cy="328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20916683" lon="1025705" rev="21051732"/>
            </a:camera>
            <a:lightRig rig="threePt" dir="t"/>
          </a:scene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900113" y="549275"/>
            <a:ext cx="1200150" cy="1800225"/>
            <a:chOff x="4514" y="3342"/>
            <a:chExt cx="2989" cy="4455"/>
          </a:xfrm>
        </p:grpSpPr>
        <p:sp>
          <p:nvSpPr>
            <p:cNvPr id="8197" name="AutoShape 5"/>
            <p:cNvSpPr>
              <a:spLocks noChangeAspect="1" noChangeArrowheads="1"/>
            </p:cNvSpPr>
            <p:nvPr/>
          </p:nvSpPr>
          <p:spPr bwMode="auto">
            <a:xfrm>
              <a:off x="4514" y="3342"/>
              <a:ext cx="2989" cy="44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8" name="AutoShape 6"/>
            <p:cNvSpPr>
              <a:spLocks noChangeArrowheads="1"/>
            </p:cNvSpPr>
            <p:nvPr/>
          </p:nvSpPr>
          <p:spPr bwMode="auto">
            <a:xfrm>
              <a:off x="5330" y="3477"/>
              <a:ext cx="1357" cy="1215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6009" y="4692"/>
              <a:ext cx="1" cy="17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 flipV="1">
              <a:off x="6009" y="4557"/>
              <a:ext cx="1358" cy="4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 flipH="1" flipV="1">
              <a:off x="4650" y="4422"/>
              <a:ext cx="1359" cy="5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>
              <a:off x="6009" y="6447"/>
              <a:ext cx="407" cy="12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 flipH="1">
              <a:off x="5601" y="6447"/>
              <a:ext cx="408" cy="12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2"/>
          <p:cNvGrpSpPr>
            <a:grpSpLocks noChangeAspect="1"/>
          </p:cNvGrpSpPr>
          <p:nvPr/>
        </p:nvGrpSpPr>
        <p:grpSpPr bwMode="auto">
          <a:xfrm>
            <a:off x="1042988" y="4005263"/>
            <a:ext cx="1104900" cy="1657350"/>
            <a:chOff x="4514" y="3342"/>
            <a:chExt cx="2989" cy="4455"/>
          </a:xfrm>
        </p:grpSpPr>
        <p:sp>
          <p:nvSpPr>
            <p:cNvPr id="8205" name="AutoShape 13"/>
            <p:cNvSpPr>
              <a:spLocks noChangeAspect="1" noChangeArrowheads="1"/>
            </p:cNvSpPr>
            <p:nvPr/>
          </p:nvSpPr>
          <p:spPr bwMode="auto">
            <a:xfrm>
              <a:off x="4514" y="3342"/>
              <a:ext cx="2989" cy="4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AutoShape 14"/>
            <p:cNvSpPr>
              <a:spLocks noChangeArrowheads="1"/>
            </p:cNvSpPr>
            <p:nvPr/>
          </p:nvSpPr>
          <p:spPr bwMode="auto">
            <a:xfrm>
              <a:off x="5330" y="3477"/>
              <a:ext cx="1357" cy="1215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6009" y="4692"/>
              <a:ext cx="1" cy="17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 flipV="1">
              <a:off x="6009" y="4557"/>
              <a:ext cx="1358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 flipH="1" flipV="1">
              <a:off x="4650" y="4422"/>
              <a:ext cx="1359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>
              <a:off x="6009" y="6447"/>
              <a:ext cx="407" cy="12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Line 19"/>
            <p:cNvSpPr>
              <a:spLocks noChangeShapeType="1"/>
            </p:cNvSpPr>
            <p:nvPr/>
          </p:nvSpPr>
          <p:spPr bwMode="auto">
            <a:xfrm flipH="1">
              <a:off x="5601" y="6447"/>
              <a:ext cx="408" cy="12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0"/>
          <p:cNvGrpSpPr>
            <a:grpSpLocks noChangeAspect="1"/>
          </p:cNvGrpSpPr>
          <p:nvPr/>
        </p:nvGrpSpPr>
        <p:grpSpPr bwMode="auto">
          <a:xfrm>
            <a:off x="4859338" y="4005263"/>
            <a:ext cx="1200150" cy="1800225"/>
            <a:chOff x="4514" y="3342"/>
            <a:chExt cx="2989" cy="4455"/>
          </a:xfrm>
        </p:grpSpPr>
        <p:sp>
          <p:nvSpPr>
            <p:cNvPr id="8213" name="AutoShape 21"/>
            <p:cNvSpPr>
              <a:spLocks noChangeAspect="1" noChangeArrowheads="1"/>
            </p:cNvSpPr>
            <p:nvPr/>
          </p:nvSpPr>
          <p:spPr bwMode="auto">
            <a:xfrm>
              <a:off x="4514" y="3342"/>
              <a:ext cx="2989" cy="4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AutoShape 22"/>
            <p:cNvSpPr>
              <a:spLocks noChangeArrowheads="1"/>
            </p:cNvSpPr>
            <p:nvPr/>
          </p:nvSpPr>
          <p:spPr bwMode="auto">
            <a:xfrm>
              <a:off x="5330" y="3477"/>
              <a:ext cx="1357" cy="1215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>
              <a:off x="6009" y="4692"/>
              <a:ext cx="1" cy="17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Line 24"/>
            <p:cNvSpPr>
              <a:spLocks noChangeShapeType="1"/>
            </p:cNvSpPr>
            <p:nvPr/>
          </p:nvSpPr>
          <p:spPr bwMode="auto">
            <a:xfrm flipV="1">
              <a:off x="6009" y="4557"/>
              <a:ext cx="1358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Line 25"/>
            <p:cNvSpPr>
              <a:spLocks noChangeShapeType="1"/>
            </p:cNvSpPr>
            <p:nvPr/>
          </p:nvSpPr>
          <p:spPr bwMode="auto">
            <a:xfrm flipH="1" flipV="1">
              <a:off x="4650" y="4422"/>
              <a:ext cx="1359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Line 26"/>
            <p:cNvSpPr>
              <a:spLocks noChangeShapeType="1"/>
            </p:cNvSpPr>
            <p:nvPr/>
          </p:nvSpPr>
          <p:spPr bwMode="auto">
            <a:xfrm>
              <a:off x="6009" y="6447"/>
              <a:ext cx="407" cy="12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Line 27"/>
            <p:cNvSpPr>
              <a:spLocks noChangeShapeType="1"/>
            </p:cNvSpPr>
            <p:nvPr/>
          </p:nvSpPr>
          <p:spPr bwMode="auto">
            <a:xfrm flipH="1">
              <a:off x="5601" y="6447"/>
              <a:ext cx="408" cy="12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8"/>
          <p:cNvGrpSpPr>
            <a:grpSpLocks noChangeAspect="1"/>
          </p:cNvGrpSpPr>
          <p:nvPr/>
        </p:nvGrpSpPr>
        <p:grpSpPr bwMode="auto">
          <a:xfrm>
            <a:off x="4787900" y="549275"/>
            <a:ext cx="1247775" cy="1871663"/>
            <a:chOff x="4514" y="3342"/>
            <a:chExt cx="2989" cy="4455"/>
          </a:xfrm>
        </p:grpSpPr>
        <p:sp>
          <p:nvSpPr>
            <p:cNvPr id="8221" name="AutoShape 29"/>
            <p:cNvSpPr>
              <a:spLocks noChangeAspect="1" noChangeArrowheads="1"/>
            </p:cNvSpPr>
            <p:nvPr/>
          </p:nvSpPr>
          <p:spPr bwMode="auto">
            <a:xfrm>
              <a:off x="4514" y="3342"/>
              <a:ext cx="2989" cy="4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auto">
            <a:xfrm>
              <a:off x="5330" y="3477"/>
              <a:ext cx="1357" cy="1215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3" name="Line 31"/>
            <p:cNvSpPr>
              <a:spLocks noChangeShapeType="1"/>
            </p:cNvSpPr>
            <p:nvPr/>
          </p:nvSpPr>
          <p:spPr bwMode="auto">
            <a:xfrm>
              <a:off x="6009" y="4692"/>
              <a:ext cx="1" cy="17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4" name="Line 32"/>
            <p:cNvSpPr>
              <a:spLocks noChangeShapeType="1"/>
            </p:cNvSpPr>
            <p:nvPr/>
          </p:nvSpPr>
          <p:spPr bwMode="auto">
            <a:xfrm flipV="1">
              <a:off x="6009" y="4557"/>
              <a:ext cx="1358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5" name="Line 33"/>
            <p:cNvSpPr>
              <a:spLocks noChangeShapeType="1"/>
            </p:cNvSpPr>
            <p:nvPr/>
          </p:nvSpPr>
          <p:spPr bwMode="auto">
            <a:xfrm flipH="1" flipV="1">
              <a:off x="4650" y="4422"/>
              <a:ext cx="1359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6" name="Line 34"/>
            <p:cNvSpPr>
              <a:spLocks noChangeShapeType="1"/>
            </p:cNvSpPr>
            <p:nvPr/>
          </p:nvSpPr>
          <p:spPr bwMode="auto">
            <a:xfrm>
              <a:off x="6009" y="6447"/>
              <a:ext cx="407" cy="12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7" name="Line 35"/>
            <p:cNvSpPr>
              <a:spLocks noChangeShapeType="1"/>
            </p:cNvSpPr>
            <p:nvPr/>
          </p:nvSpPr>
          <p:spPr bwMode="auto">
            <a:xfrm flipH="1">
              <a:off x="5601" y="6447"/>
              <a:ext cx="408" cy="12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1763688" y="188640"/>
            <a:ext cx="4608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dirty="0"/>
              <a:t>Одна </a:t>
            </a:r>
            <a:r>
              <a:rPr lang="uk-UA" sz="2400" dirty="0" err="1" smtClean="0"/>
              <a:t>етническая</a:t>
            </a:r>
            <a:r>
              <a:rPr lang="uk-UA" sz="2400" dirty="0" smtClean="0"/>
              <a:t> </a:t>
            </a:r>
            <a:r>
              <a:rPr lang="uk-UA" sz="2400" dirty="0" err="1" smtClean="0"/>
              <a:t>группа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1835696" y="3500438"/>
            <a:ext cx="4680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dirty="0" err="1" smtClean="0"/>
              <a:t>Разные</a:t>
            </a:r>
            <a:r>
              <a:rPr lang="uk-UA" sz="2400" dirty="0" smtClean="0"/>
              <a:t> </a:t>
            </a:r>
            <a:r>
              <a:rPr lang="uk-UA" sz="2400" dirty="0" err="1" smtClean="0"/>
              <a:t>этнические</a:t>
            </a:r>
            <a:r>
              <a:rPr lang="uk-UA" sz="2400" dirty="0" smtClean="0"/>
              <a:t> </a:t>
            </a:r>
            <a:r>
              <a:rPr lang="uk-UA" sz="2400" dirty="0" err="1" smtClean="0"/>
              <a:t>группы</a:t>
            </a:r>
            <a:endParaRPr lang="uk-UA" sz="2400" dirty="0"/>
          </a:p>
        </p:txBody>
      </p:sp>
      <p:sp>
        <p:nvSpPr>
          <p:cNvPr id="8230" name="AutoShape 38"/>
          <p:cNvSpPr>
            <a:spLocks noChangeArrowheads="1"/>
          </p:cNvSpPr>
          <p:nvPr/>
        </p:nvSpPr>
        <p:spPr bwMode="auto">
          <a:xfrm>
            <a:off x="2771775" y="1341438"/>
            <a:ext cx="1727200" cy="647700"/>
          </a:xfrm>
          <a:prstGeom prst="leftRightArrow">
            <a:avLst>
              <a:gd name="adj1" fmla="val 50000"/>
              <a:gd name="adj2" fmla="val 5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31" name="AutoShape 39"/>
          <p:cNvSpPr>
            <a:spLocks noChangeArrowheads="1"/>
          </p:cNvSpPr>
          <p:nvPr/>
        </p:nvSpPr>
        <p:spPr bwMode="auto">
          <a:xfrm>
            <a:off x="2843213" y="4581525"/>
            <a:ext cx="1727200" cy="647700"/>
          </a:xfrm>
          <a:prstGeom prst="leftRightArrow">
            <a:avLst>
              <a:gd name="adj1" fmla="val 50000"/>
              <a:gd name="adj2" fmla="val 5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7019925" y="1125538"/>
            <a:ext cx="2016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dirty="0" err="1" smtClean="0">
                <a:solidFill>
                  <a:srgbClr val="FF0000"/>
                </a:solidFill>
              </a:rPr>
              <a:t>Частный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err="1" smtClean="0">
                <a:solidFill>
                  <a:srgbClr val="FF0000"/>
                </a:solidFill>
              </a:rPr>
              <a:t>конфликт</a:t>
            </a:r>
            <a:endParaRPr lang="uk-UA" dirty="0"/>
          </a:p>
        </p:txBody>
      </p:sp>
      <p:sp>
        <p:nvSpPr>
          <p:cNvPr id="8233" name="AutoShape 41"/>
          <p:cNvSpPr>
            <a:spLocks noChangeArrowheads="1"/>
          </p:cNvSpPr>
          <p:nvPr/>
        </p:nvSpPr>
        <p:spPr bwMode="auto">
          <a:xfrm>
            <a:off x="3348038" y="4221163"/>
            <a:ext cx="936625" cy="1728787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/>
          </a:p>
          <a:p>
            <a:pPr algn="ctr"/>
            <a:endParaRPr lang="uk-UA"/>
          </a:p>
        </p:txBody>
      </p:sp>
      <p:sp>
        <p:nvSpPr>
          <p:cNvPr id="8234" name="AutoShape 42"/>
          <p:cNvSpPr>
            <a:spLocks noChangeArrowheads="1"/>
          </p:cNvSpPr>
          <p:nvPr/>
        </p:nvSpPr>
        <p:spPr bwMode="auto">
          <a:xfrm>
            <a:off x="3203575" y="836613"/>
            <a:ext cx="936625" cy="1728787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35" name="AutoShape 43"/>
          <p:cNvSpPr>
            <a:spLocks/>
          </p:cNvSpPr>
          <p:nvPr/>
        </p:nvSpPr>
        <p:spPr bwMode="auto">
          <a:xfrm>
            <a:off x="6372225" y="692150"/>
            <a:ext cx="358775" cy="1728788"/>
          </a:xfrm>
          <a:prstGeom prst="rightBrace">
            <a:avLst>
              <a:gd name="adj1" fmla="val 4015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36" name="AutoShape 44"/>
          <p:cNvSpPr>
            <a:spLocks/>
          </p:cNvSpPr>
          <p:nvPr/>
        </p:nvSpPr>
        <p:spPr bwMode="auto">
          <a:xfrm>
            <a:off x="6443663" y="4221163"/>
            <a:ext cx="358775" cy="1728787"/>
          </a:xfrm>
          <a:prstGeom prst="rightBrace">
            <a:avLst>
              <a:gd name="adj1" fmla="val 4015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37" name="Text Box 45"/>
          <p:cNvSpPr txBox="1">
            <a:spLocks noChangeArrowheads="1"/>
          </p:cNvSpPr>
          <p:nvPr/>
        </p:nvSpPr>
        <p:spPr bwMode="auto">
          <a:xfrm>
            <a:off x="971550" y="2205038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 err="1" smtClean="0"/>
              <a:t>украинец</a:t>
            </a:r>
            <a:endParaRPr lang="uk-UA" dirty="0"/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4787900" y="2276475"/>
            <a:ext cx="11737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err="1" smtClean="0"/>
              <a:t>украинец</a:t>
            </a:r>
            <a:endParaRPr lang="uk-UA" dirty="0"/>
          </a:p>
        </p:txBody>
      </p:sp>
      <p:sp>
        <p:nvSpPr>
          <p:cNvPr id="8239" name="Rectangle 47"/>
          <p:cNvSpPr>
            <a:spLocks noChangeArrowheads="1"/>
          </p:cNvSpPr>
          <p:nvPr/>
        </p:nvSpPr>
        <p:spPr bwMode="auto">
          <a:xfrm>
            <a:off x="1116013" y="5589588"/>
            <a:ext cx="11737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err="1" smtClean="0"/>
              <a:t>украинец</a:t>
            </a:r>
            <a:endParaRPr lang="uk-UA" dirty="0"/>
          </a:p>
        </p:txBody>
      </p:sp>
      <p:sp>
        <p:nvSpPr>
          <p:cNvPr id="8240" name="Rectangle 48"/>
          <p:cNvSpPr>
            <a:spLocks noChangeArrowheads="1"/>
          </p:cNvSpPr>
          <p:nvPr/>
        </p:nvSpPr>
        <p:spPr bwMode="auto">
          <a:xfrm>
            <a:off x="5076825" y="5661025"/>
            <a:ext cx="779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/>
              <a:t>циган</a:t>
            </a:r>
          </a:p>
        </p:txBody>
      </p:sp>
      <p:sp>
        <p:nvSpPr>
          <p:cNvPr id="8241" name="Text Box 49"/>
          <p:cNvSpPr txBox="1">
            <a:spLocks noChangeArrowheads="1"/>
          </p:cNvSpPr>
          <p:nvPr/>
        </p:nvSpPr>
        <p:spPr bwMode="auto">
          <a:xfrm>
            <a:off x="6948488" y="4221088"/>
            <a:ext cx="20510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dirty="0" err="1" smtClean="0">
                <a:solidFill>
                  <a:srgbClr val="FF0000"/>
                </a:solidFill>
              </a:rPr>
              <a:t>Формируется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err="1" smtClean="0">
                <a:solidFill>
                  <a:srgbClr val="FF0000"/>
                </a:solidFill>
              </a:rPr>
              <a:t>негативный</a:t>
            </a:r>
            <a:r>
              <a:rPr lang="uk-UA" b="1" dirty="0" smtClean="0">
                <a:solidFill>
                  <a:srgbClr val="FF0000"/>
                </a:solidFill>
              </a:rPr>
              <a:t> стереотип по </a:t>
            </a:r>
            <a:r>
              <a:rPr lang="uk-UA" b="1" dirty="0" err="1" smtClean="0">
                <a:solidFill>
                  <a:srgbClr val="FF0000"/>
                </a:solidFill>
              </a:rPr>
              <a:t>отношеню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err="1" smtClean="0">
                <a:solidFill>
                  <a:srgbClr val="FF0000"/>
                </a:solidFill>
              </a:rPr>
              <a:t>ко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err="1" smtClean="0">
                <a:solidFill>
                  <a:srgbClr val="FF0000"/>
                </a:solidFill>
              </a:rPr>
              <a:t>всей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err="1" smtClean="0">
                <a:solidFill>
                  <a:srgbClr val="FF0000"/>
                </a:solidFill>
              </a:rPr>
              <a:t>группе</a:t>
            </a:r>
            <a:endParaRPr lang="uk-UA" dirty="0"/>
          </a:p>
        </p:txBody>
      </p:sp>
      <p:sp>
        <p:nvSpPr>
          <p:cNvPr id="8242" name="Text Box 50"/>
          <p:cNvSpPr txBox="1">
            <a:spLocks noChangeArrowheads="1"/>
          </p:cNvSpPr>
          <p:nvPr/>
        </p:nvSpPr>
        <p:spPr bwMode="auto">
          <a:xfrm rot="-1647951">
            <a:off x="3635375" y="620713"/>
            <a:ext cx="3587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200" b="1" dirty="0"/>
              <a:t>К</a:t>
            </a:r>
          </a:p>
          <a:p>
            <a:pPr>
              <a:spcBef>
                <a:spcPct val="50000"/>
              </a:spcBef>
            </a:pPr>
            <a:r>
              <a:rPr lang="uk-UA" sz="1200" b="1" dirty="0"/>
              <a:t>О</a:t>
            </a:r>
          </a:p>
          <a:p>
            <a:pPr>
              <a:spcBef>
                <a:spcPct val="50000"/>
              </a:spcBef>
            </a:pPr>
            <a:r>
              <a:rPr lang="uk-UA" sz="1200" b="1" dirty="0"/>
              <a:t>Н</a:t>
            </a:r>
          </a:p>
          <a:p>
            <a:pPr>
              <a:spcBef>
                <a:spcPct val="50000"/>
              </a:spcBef>
            </a:pPr>
            <a:r>
              <a:rPr lang="uk-UA" sz="1200" b="1" dirty="0"/>
              <a:t>Ф</a:t>
            </a:r>
          </a:p>
          <a:p>
            <a:pPr>
              <a:spcBef>
                <a:spcPct val="50000"/>
              </a:spcBef>
            </a:pPr>
            <a:r>
              <a:rPr lang="uk-UA" sz="1200" b="1" dirty="0"/>
              <a:t>Л</a:t>
            </a:r>
          </a:p>
          <a:p>
            <a:pPr>
              <a:spcBef>
                <a:spcPct val="50000"/>
              </a:spcBef>
            </a:pPr>
            <a:r>
              <a:rPr lang="uk-UA" sz="1200" b="1" dirty="0" smtClean="0"/>
              <a:t>И</a:t>
            </a:r>
            <a:endParaRPr lang="uk-UA" sz="1200" b="1" dirty="0"/>
          </a:p>
          <a:p>
            <a:pPr>
              <a:spcBef>
                <a:spcPct val="50000"/>
              </a:spcBef>
            </a:pPr>
            <a:r>
              <a:rPr lang="uk-UA" sz="1200" b="1" dirty="0"/>
              <a:t>К</a:t>
            </a:r>
          </a:p>
          <a:p>
            <a:pPr>
              <a:spcBef>
                <a:spcPct val="50000"/>
              </a:spcBef>
            </a:pPr>
            <a:r>
              <a:rPr lang="uk-UA" sz="1200" b="1" dirty="0"/>
              <a:t>Т</a:t>
            </a:r>
          </a:p>
          <a:p>
            <a:pPr>
              <a:spcBef>
                <a:spcPct val="50000"/>
              </a:spcBef>
            </a:pPr>
            <a:endParaRPr lang="uk-UA" dirty="0"/>
          </a:p>
        </p:txBody>
      </p:sp>
      <p:sp>
        <p:nvSpPr>
          <p:cNvPr id="8245" name="Text Box 53"/>
          <p:cNvSpPr txBox="1">
            <a:spLocks noChangeArrowheads="1"/>
          </p:cNvSpPr>
          <p:nvPr/>
        </p:nvSpPr>
        <p:spPr bwMode="auto">
          <a:xfrm rot="-1658686">
            <a:off x="3779838" y="4005263"/>
            <a:ext cx="358775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200" b="1" dirty="0"/>
              <a:t>К</a:t>
            </a:r>
          </a:p>
          <a:p>
            <a:pPr>
              <a:spcBef>
                <a:spcPct val="50000"/>
              </a:spcBef>
            </a:pPr>
            <a:r>
              <a:rPr lang="uk-UA" sz="1200" b="1" dirty="0"/>
              <a:t>О</a:t>
            </a:r>
          </a:p>
          <a:p>
            <a:pPr>
              <a:spcBef>
                <a:spcPct val="50000"/>
              </a:spcBef>
            </a:pPr>
            <a:r>
              <a:rPr lang="uk-UA" sz="1200" b="1" dirty="0"/>
              <a:t>Н</a:t>
            </a:r>
          </a:p>
          <a:p>
            <a:pPr>
              <a:spcBef>
                <a:spcPct val="50000"/>
              </a:spcBef>
            </a:pPr>
            <a:r>
              <a:rPr lang="uk-UA" sz="1200" b="1" dirty="0"/>
              <a:t>Ф</a:t>
            </a:r>
          </a:p>
          <a:p>
            <a:pPr>
              <a:spcBef>
                <a:spcPct val="50000"/>
              </a:spcBef>
            </a:pPr>
            <a:r>
              <a:rPr lang="uk-UA" sz="1200" b="1" dirty="0"/>
              <a:t>Л</a:t>
            </a:r>
          </a:p>
          <a:p>
            <a:pPr>
              <a:spcBef>
                <a:spcPct val="50000"/>
              </a:spcBef>
            </a:pPr>
            <a:r>
              <a:rPr lang="uk-UA" sz="1200" b="1" dirty="0"/>
              <a:t>И</a:t>
            </a:r>
          </a:p>
          <a:p>
            <a:pPr>
              <a:spcBef>
                <a:spcPct val="50000"/>
              </a:spcBef>
            </a:pPr>
            <a:r>
              <a:rPr lang="uk-UA" sz="1200" b="1" dirty="0"/>
              <a:t>К</a:t>
            </a:r>
          </a:p>
          <a:p>
            <a:pPr>
              <a:spcBef>
                <a:spcPct val="50000"/>
              </a:spcBef>
            </a:pPr>
            <a:r>
              <a:rPr lang="uk-UA" sz="1200" b="1" dirty="0"/>
              <a:t>Т</a:t>
            </a:r>
          </a:p>
          <a:p>
            <a:pPr>
              <a:spcBef>
                <a:spcPct val="50000"/>
              </a:spcBef>
            </a:pPr>
            <a:endParaRPr lang="uk-UA" sz="1200" b="1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Негативные последствия ксенофобии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7560840" cy="30963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Garamond" pitchFamily="18" charset="0"/>
                <a:cs typeface="Gautami" pitchFamily="34" charset="0"/>
              </a:rPr>
              <a:t>        Предпочитаемые </a:t>
            </a:r>
            <a:r>
              <a:rPr lang="ru-RU" sz="2000" dirty="0" smtClean="0">
                <a:latin typeface="Garamond" pitchFamily="18" charset="0"/>
                <a:cs typeface="Gautami" pitchFamily="34" charset="0"/>
              </a:rPr>
              <a:t>объекты ненависти могут быть разными, некоторые не любят русских, евреев, другие — африканцев, азербайджанцев или американцев. По подсчетам социолога Льва Гудкова, в России вероятность пересечения разных ксенофобских установок составляет 75—80 %, таким образом среднестатистический ксенофоб может избирать в качестве объекта приложения своей ненависти и «чёрных», и евреев, и китайцев, и перуанцев, даже </a:t>
            </a:r>
            <a:r>
              <a:rPr lang="ru-RU" sz="2000" dirty="0" err="1" smtClean="0">
                <a:latin typeface="Garamond" pitchFamily="18" charset="0"/>
                <a:cs typeface="Gautami" pitchFamily="34" charset="0"/>
              </a:rPr>
              <a:t>геев</a:t>
            </a:r>
            <a:r>
              <a:rPr lang="ru-RU" sz="2000" dirty="0" smtClean="0">
                <a:latin typeface="Garamond" pitchFamily="18" charset="0"/>
                <a:cs typeface="Gautami" pitchFamily="34" charset="0"/>
              </a:rPr>
              <a:t> или представителей иной субкультуры, достаточно того, что перед ним — чужой (инакомыслящий).</a:t>
            </a:r>
            <a:endParaRPr lang="ru-RU" sz="2000" dirty="0">
              <a:latin typeface="Garamond" pitchFamily="18" charset="0"/>
              <a:cs typeface="Gautami" pitchFamily="34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01008"/>
            <a:ext cx="4953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321</TotalTime>
  <Words>814</Words>
  <Application>Microsoft Office PowerPoint</Application>
  <PresentationFormat>Экран (4:3)</PresentationFormat>
  <Paragraphs>94</Paragraphs>
  <Slides>21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Ксенофобия</vt:lpstr>
      <vt:lpstr>План</vt:lpstr>
      <vt:lpstr>Ксенофобия</vt:lpstr>
      <vt:lpstr>Определение понятия</vt:lpstr>
      <vt:lpstr>Особенности ксенофобии</vt:lpstr>
      <vt:lpstr>Слайд 6</vt:lpstr>
      <vt:lpstr>Слайд 7</vt:lpstr>
      <vt:lpstr>Негативные последствия ксенофобии</vt:lpstr>
      <vt:lpstr>Слайд 9</vt:lpstr>
      <vt:lpstr>Графические данные</vt:lpstr>
      <vt:lpstr>Слайд 11</vt:lpstr>
      <vt:lpstr>Индекс ксенофобии по отношению к представителям разных национальностей</vt:lpstr>
      <vt:lpstr>Разновидности ксенофобии</vt:lpstr>
      <vt:lpstr>Ксенофобия в Украине</vt:lpstr>
      <vt:lpstr>Эдуард Багиров:</vt:lpstr>
      <vt:lpstr>Слайд 16</vt:lpstr>
      <vt:lpstr>Слайд 17</vt:lpstr>
      <vt:lpstr>Слайд 18</vt:lpstr>
      <vt:lpstr>Светлана Кушнир о ксенофобии</vt:lpstr>
      <vt:lpstr>Слайд 20</vt:lpstr>
      <vt:lpstr>Возможные способы протиаодействия ксенофобии: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33</cp:revision>
  <dcterms:created xsi:type="dcterms:W3CDTF">2013-12-11T14:56:57Z</dcterms:created>
  <dcterms:modified xsi:type="dcterms:W3CDTF">2013-12-11T20:17:58Z</dcterms:modified>
</cp:coreProperties>
</file>