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429000"/>
            <a:ext cx="8062912" cy="2643206"/>
          </a:xfrm>
        </p:spPr>
        <p:txBody>
          <a:bodyPr>
            <a:normAutofit/>
          </a:bodyPr>
          <a:lstStyle/>
          <a:p>
            <a:r>
              <a:rPr lang="uk-UA" dirty="0" smtClean="0"/>
              <a:t>Робота</a:t>
            </a:r>
          </a:p>
          <a:p>
            <a:r>
              <a:rPr lang="uk-UA" dirty="0" smtClean="0"/>
              <a:t>Учениці 11 класу</a:t>
            </a:r>
          </a:p>
          <a:p>
            <a:r>
              <a:rPr lang="uk-UA" dirty="0" err="1" smtClean="0"/>
              <a:t>Новоукраїнської</a:t>
            </a:r>
            <a:r>
              <a:rPr lang="uk-UA" dirty="0" smtClean="0"/>
              <a:t> ЗОШ</a:t>
            </a:r>
          </a:p>
          <a:p>
            <a:r>
              <a:rPr lang="uk-UA" dirty="0" smtClean="0"/>
              <a:t>І-ІІІ ступенів</a:t>
            </a:r>
          </a:p>
          <a:p>
            <a:r>
              <a:rPr lang="uk-UA" dirty="0" err="1" smtClean="0"/>
              <a:t>Зуйкової</a:t>
            </a:r>
            <a:r>
              <a:rPr lang="uk-UA" dirty="0" smtClean="0"/>
              <a:t> </a:t>
            </a:r>
            <a:r>
              <a:rPr lang="uk-UA" dirty="0" err="1" smtClean="0"/>
              <a:t>Тетняи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76288"/>
            <a:ext cx="9001156" cy="1795456"/>
          </a:xfrm>
        </p:spPr>
        <p:txBody>
          <a:bodyPr>
            <a:normAutofit/>
          </a:bodyPr>
          <a:lstStyle/>
          <a:p>
            <a:r>
              <a:rPr lang="uk-UA" sz="3600" u="sng" dirty="0" err="1" smtClean="0">
                <a:solidFill>
                  <a:schemeClr val="tx1"/>
                </a:solidFill>
              </a:rPr>
              <a:t>“Батьки</a:t>
            </a:r>
            <a:r>
              <a:rPr lang="uk-UA" sz="3600" u="sng" dirty="0" smtClean="0">
                <a:solidFill>
                  <a:schemeClr val="tx1"/>
                </a:solidFill>
              </a:rPr>
              <a:t> і </a:t>
            </a:r>
            <a:r>
              <a:rPr lang="uk-UA" sz="3600" u="sng" dirty="0" err="1" smtClean="0">
                <a:solidFill>
                  <a:schemeClr val="tx1"/>
                </a:solidFill>
              </a:rPr>
              <a:t>діти-</a:t>
            </a:r>
            <a:r>
              <a:rPr lang="uk-UA" sz="3600" u="sng" dirty="0" smtClean="0">
                <a:solidFill>
                  <a:schemeClr val="tx1"/>
                </a:solidFill>
              </a:rPr>
              <a:t> два покоління дві </a:t>
            </a:r>
            <a:r>
              <a:rPr lang="uk-UA" sz="3600" u="sng" dirty="0" err="1" smtClean="0">
                <a:solidFill>
                  <a:schemeClr val="tx1"/>
                </a:solidFill>
              </a:rPr>
              <a:t>культури</a:t>
            </a:r>
            <a:r>
              <a:rPr lang="uk-UA" sz="3600" dirty="0" err="1" smtClean="0">
                <a:solidFill>
                  <a:schemeClr val="tx1"/>
                </a:solidFill>
              </a:rPr>
              <a:t>”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Висновок.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Діти - найдорожче що є в батьків. Батьки - найцінніше що є в дитини. Цінуймо один одного, доки не пізно, адже життя таке </a:t>
            </a:r>
            <a:r>
              <a:rPr lang="uk-UA" dirty="0" err="1" smtClean="0"/>
              <a:t>непердбачуване</a:t>
            </a:r>
            <a:r>
              <a:rPr lang="uk-UA" dirty="0" smtClean="0"/>
              <a:t> та коротке, в нього немає часу на сварки та образи. </a:t>
            </a:r>
            <a:endParaRPr lang="ru-RU" dirty="0"/>
          </a:p>
        </p:txBody>
      </p:sp>
      <p:pic>
        <p:nvPicPr>
          <p:cNvPr id="7" name="Содержимое 6" descr="www.det-sad.com_60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14942" y="1571612"/>
            <a:ext cx="3050177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Мета…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Дати зрозуміти кожному, що сім</a:t>
            </a:r>
            <a:r>
              <a:rPr lang="en-US" dirty="0" smtClean="0"/>
              <a:t>’</a:t>
            </a:r>
            <a:r>
              <a:rPr lang="uk-UA" dirty="0" smtClean="0"/>
              <a:t>я найцінніший скарб, який треба берегти.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Завдання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6" name="Содержимое 5" descr="дет-рисунок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0" y="1714488"/>
            <a:ext cx="3749675" cy="4214842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Викликати в кожного в душі почуття поваги та любові до батьків. Розповісти учням про дітей, які мріють про батьків.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Кроки…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4572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Батьки та </a:t>
            </a:r>
            <a:r>
              <a:rPr lang="ru-RU" dirty="0" err="1" smtClean="0"/>
              <a:t>діти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uk-UA" dirty="0" smtClean="0"/>
              <a:t>Діти </a:t>
            </a:r>
            <a:r>
              <a:rPr lang="uk-UA" dirty="0" err="1" smtClean="0"/>
              <a:t>“позбавленні”</a:t>
            </a:r>
            <a:r>
              <a:rPr lang="uk-UA" dirty="0" smtClean="0"/>
              <a:t> батьків.</a:t>
            </a:r>
          </a:p>
          <a:p>
            <a:pPr marL="514350" indent="-514350">
              <a:buAutoNum type="arabicPeriod"/>
            </a:pPr>
            <a:r>
              <a:rPr lang="uk-UA" dirty="0" smtClean="0"/>
              <a:t>Вічна </a:t>
            </a:r>
            <a:r>
              <a:rPr lang="uk-UA" dirty="0" err="1" smtClean="0"/>
              <a:t>проблема-</a:t>
            </a:r>
            <a:r>
              <a:rPr lang="uk-UA" dirty="0" smtClean="0"/>
              <a:t> конфлікт батьків і дітей.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Притча </a:t>
            </a:r>
            <a:r>
              <a:rPr lang="uk-UA" dirty="0" err="1" smtClean="0"/>
              <a:t>“Закон</a:t>
            </a:r>
            <a:r>
              <a:rPr lang="uk-UA" dirty="0" smtClean="0"/>
              <a:t> </a:t>
            </a:r>
            <a:r>
              <a:rPr lang="uk-UA" dirty="0" err="1" smtClean="0"/>
              <a:t>роду”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Висновок.</a:t>
            </a:r>
            <a:endParaRPr lang="ru-RU" dirty="0"/>
          </a:p>
        </p:txBody>
      </p:sp>
      <p:pic>
        <p:nvPicPr>
          <p:cNvPr id="7" name="Содержимое 6" descr="9c0d6e3b42f3850ec1e2494da961b27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3438" y="1428736"/>
            <a:ext cx="4040187" cy="45720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Батьки та </a:t>
            </a:r>
            <a:r>
              <a:rPr lang="ru-RU" dirty="0" err="1" smtClean="0"/>
              <a:t>діти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 ми часом не </a:t>
            </a:r>
            <a:r>
              <a:rPr lang="ru-RU" dirty="0" err="1" smtClean="0"/>
              <a:t>помічаємо</a:t>
            </a:r>
            <a:r>
              <a:rPr lang="ru-RU" dirty="0" smtClean="0"/>
              <a:t> так само, як не </a:t>
            </a:r>
            <a:r>
              <a:rPr lang="ru-RU" dirty="0" err="1" smtClean="0"/>
              <a:t>помічаємо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дихаємо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турбот</a:t>
            </a:r>
            <a:r>
              <a:rPr lang="ru-RU" dirty="0" smtClean="0"/>
              <a:t>, батьки </a:t>
            </a:r>
            <a:r>
              <a:rPr lang="ru-RU" dirty="0" err="1" smtClean="0"/>
              <a:t>піклуються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про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синів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дочок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, </a:t>
            </a:r>
            <a:r>
              <a:rPr lang="ru-RU" dirty="0" err="1" smtClean="0"/>
              <a:t>виховання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розваги</a:t>
            </a:r>
            <a:r>
              <a:rPr lang="ru-RU" dirty="0" smtClean="0"/>
              <a:t>. </a:t>
            </a: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помічаймо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будьмо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вдячні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IMG_13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3429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Діти позбавлені батьків.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4163406" cy="505303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На жаль,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по-іншому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позбавлені</a:t>
            </a:r>
            <a:r>
              <a:rPr lang="ru-RU" dirty="0" smtClean="0"/>
              <a:t> </a:t>
            </a:r>
            <a:r>
              <a:rPr lang="ru-RU" dirty="0" err="1" smtClean="0"/>
              <a:t>батьківського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. З них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десята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— сирота. Батьки ж </a:t>
            </a:r>
            <a:r>
              <a:rPr lang="ru-RU" dirty="0" err="1" smtClean="0"/>
              <a:t>дев'яти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кожних</a:t>
            </a:r>
            <a:r>
              <a:rPr lang="ru-RU" dirty="0" smtClean="0"/>
              <a:t> десяти </a:t>
            </a:r>
            <a:r>
              <a:rPr lang="ru-RU" dirty="0" err="1" smtClean="0"/>
              <a:t>дітей</a:t>
            </a:r>
            <a:r>
              <a:rPr lang="ru-RU" dirty="0" smtClean="0"/>
              <a:t> не </a:t>
            </a:r>
            <a:r>
              <a:rPr lang="ru-RU" dirty="0" err="1" smtClean="0"/>
              <a:t>виконали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обов'язку</a:t>
            </a:r>
            <a:r>
              <a:rPr lang="ru-RU" dirty="0" smtClean="0"/>
              <a:t> перед ними, </a:t>
            </a:r>
            <a:r>
              <a:rPr lang="ru-RU" dirty="0" err="1" smtClean="0"/>
              <a:t>і</a:t>
            </a:r>
            <a:r>
              <a:rPr lang="ru-RU" dirty="0" smtClean="0"/>
              <a:t> за законом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позбавлені</a:t>
            </a:r>
            <a:r>
              <a:rPr lang="ru-RU" dirty="0" smtClean="0"/>
              <a:t> </a:t>
            </a:r>
            <a:r>
              <a:rPr lang="ru-RU" dirty="0" err="1" smtClean="0"/>
              <a:t>батьківських</a:t>
            </a:r>
            <a:r>
              <a:rPr lang="ru-RU" dirty="0" smtClean="0"/>
              <a:t> прав. Таким </a:t>
            </a:r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держава. </a:t>
            </a:r>
            <a:r>
              <a:rPr lang="ru-RU" dirty="0" err="1" smtClean="0"/>
              <a:t>Щороку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5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 </a:t>
            </a:r>
            <a:r>
              <a:rPr lang="ru-RU" dirty="0" err="1" smtClean="0"/>
              <a:t>усиновлюють</a:t>
            </a:r>
            <a:r>
              <a:rPr lang="ru-RU" dirty="0" smtClean="0"/>
              <a:t> </a:t>
            </a:r>
            <a:r>
              <a:rPr lang="ru-RU" dirty="0" err="1" smtClean="0"/>
              <a:t>сиріт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, де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разом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наглядом</a:t>
            </a:r>
            <a:r>
              <a:rPr lang="ru-RU" dirty="0" smtClean="0"/>
              <a:t> </a:t>
            </a:r>
            <a:r>
              <a:rPr lang="ru-RU" dirty="0" err="1" smtClean="0"/>
              <a:t>вихователів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,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міні-дитбудинки</a:t>
            </a:r>
            <a:r>
              <a:rPr lang="ru-RU" dirty="0" smtClean="0"/>
              <a:t>, де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по </a:t>
            </a:r>
            <a:r>
              <a:rPr lang="ru-RU" dirty="0" err="1" smtClean="0"/>
              <a:t>вісім</a:t>
            </a:r>
            <a:r>
              <a:rPr lang="ru-RU" dirty="0" smtClean="0"/>
              <a:t> — десять разом </a:t>
            </a:r>
            <a:r>
              <a:rPr lang="ru-RU" dirty="0" err="1" smtClean="0"/>
              <a:t>із</a:t>
            </a:r>
            <a:r>
              <a:rPr lang="ru-RU" dirty="0" smtClean="0"/>
              <a:t> названою </a:t>
            </a:r>
            <a:r>
              <a:rPr lang="ru-RU" dirty="0" err="1" smtClean="0"/>
              <a:t>матір'ю</a:t>
            </a:r>
            <a:r>
              <a:rPr lang="ru-RU" dirty="0" smtClean="0"/>
              <a:t> як </a:t>
            </a:r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 smtClean="0"/>
              <a:t>багатодітна</a:t>
            </a:r>
            <a:r>
              <a:rPr lang="ru-RU" dirty="0" smtClean="0"/>
              <a:t> родина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00001a7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0" y="1785926"/>
            <a:ext cx="3749675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Вічна проблема.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43352" cy="505303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Вічною проблемою є-  стосунки між батьками й дитиною. </a:t>
            </a:r>
          </a:p>
          <a:p>
            <a:pPr>
              <a:buNone/>
            </a:pP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Світ не стоїть на місці, все змінюється, і у дитини 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являються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бажання, нові потреби. З </a:t>
            </a:r>
            <a:r>
              <a:rPr lang="uk-UA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швидким темпами розвитку 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техніки, з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явилося багато предметів, які цікаві дитині(ноутбуки, телефони, планшети), і напевно кожна дитина хоче стати власником </a:t>
            </a:r>
            <a:r>
              <a:rPr lang="uk-UA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“модного”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на певний час приладу. Проте, не багато батьків можуть відразу купити омріяний прилад, адже, деяких сім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ях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малий сімейний бюджет, або ж вони не бачать необхідності в купівлі цього предмета, і часто </a:t>
            </a:r>
            <a:r>
              <a:rPr lang="uk-UA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говорять-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“Ми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в дитинстві і без цього обходилися, і не </a:t>
            </a:r>
            <a:r>
              <a:rPr lang="uk-UA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померли”</a:t>
            </a:r>
            <a:r>
              <a:rPr lang="uk-UA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От і сталося непорозуміння. Тому, треба розуміти, що з часом все змінюється, і в дитини виникають потреби, які зовсім відрізняються від потреб батьків в дитинстві. Треба розуміти один одного, і йти на зустріч. Тому що батьки і діти – два різних покоління.</a:t>
            </a:r>
            <a:endParaRPr lang="ru-RU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ed98bb7790b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43504" y="1714488"/>
            <a:ext cx="3749675" cy="4214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</a:t>
            </a:r>
            <a:r>
              <a:rPr lang="uk-UA" dirty="0" err="1" smtClean="0">
                <a:solidFill>
                  <a:srgbClr val="FF0000"/>
                </a:solidFill>
              </a:rPr>
              <a:t>“Закон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роду”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колись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закон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виганяти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могли роботу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робити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Старший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виводив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батька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матір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глухий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ліс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там кидав. А один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чоловік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пішов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закону: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пожалів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батька,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заховав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землянці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глибоко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пущі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другий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Ніхто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 те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І впав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їхню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землю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неврожай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лютий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 за ним — холодна,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затяжна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зима. Все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поїли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люди,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те,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насіння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лишали.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Розмерзлась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земля, 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сіяти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нічого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Пішов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батька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Будемо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гинути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тату.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разом». І заплакав. «Не плач,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— 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порятунок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Розбери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стріху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розтруси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 полю,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зійде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те зерно,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колосках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невимолочене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залишилось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Зробив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так,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А за ним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все село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порозкривало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зійшло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жито,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густе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могутнє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урожай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невиданий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прийшли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того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чоловіка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люди,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питали,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навчив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чинити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Чоловік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признався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порушив закон,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вигнав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батька.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Зажадали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люди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побачити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діда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вийшов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них,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сивий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згорблений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зіперся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костур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сказав: «Я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смерті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боюся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давно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готовий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Можете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вбити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мене,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пожалійте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пожалів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Заспокоїла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діда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громада,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прийняли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закон роду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берегти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шанувати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 за роки, 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мудрість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слухати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їхню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раду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чинити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так,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скажуть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вони.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доглядати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смерті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виконає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закону, то буде проклятий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вічні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Малюком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</a:t>
            </a:r>
            <a:r>
              <a:rPr lang="uk-UA" dirty="0" err="1" smtClean="0"/>
              <a:t>батьків-</a:t>
            </a:r>
            <a:r>
              <a:rPr lang="uk-UA" dirty="0" smtClean="0"/>
              <a:t> подарувати дитині щасливе дитинство!</a:t>
            </a:r>
            <a:endParaRPr lang="ru-RU" dirty="0"/>
          </a:p>
        </p:txBody>
      </p:sp>
      <p:pic>
        <p:nvPicPr>
          <p:cNvPr id="11" name="Содержимое 10" descr="IMG_00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47800"/>
            <a:ext cx="7643866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</TotalTime>
  <Words>516</Words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“Батьки і діти- два покоління дві культури”</vt:lpstr>
      <vt:lpstr>Мета…</vt:lpstr>
      <vt:lpstr>Завдання:</vt:lpstr>
      <vt:lpstr>Кроки…</vt:lpstr>
      <vt:lpstr>           Батьки та діти.</vt:lpstr>
      <vt:lpstr>Діти позбавлені батьків.</vt:lpstr>
      <vt:lpstr>Вічна проблема.</vt:lpstr>
      <vt:lpstr>    “Закон роду”</vt:lpstr>
      <vt:lpstr>Обов’язок батьків- подарувати дитині щасливе дитинство!</vt:lpstr>
      <vt:lpstr>Висновок.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“Батьки і діти два покоління дві культури”</dc:title>
  <cp:lastModifiedBy>User</cp:lastModifiedBy>
  <cp:revision>8</cp:revision>
  <dcterms:modified xsi:type="dcterms:W3CDTF">2013-12-22T12:23:48Z</dcterms:modified>
</cp:coreProperties>
</file>