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E0995D-4670-415C-B83E-F06FCE718917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8FFFCD-67D2-4C1F-86DD-AB0074C19F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r>
              <a:rPr lang="uk-UA" sz="6600" dirty="0" smtClean="0"/>
              <a:t>Театральна культура</a:t>
            </a:r>
            <a:endParaRPr lang="ru-RU" sz="6600" dirty="0"/>
          </a:p>
        </p:txBody>
      </p:sp>
      <p:pic>
        <p:nvPicPr>
          <p:cNvPr id="5" name="Содержимое 4" descr="rev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5857892"/>
          </a:xfr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/>
          <a:lstStyle/>
          <a:p>
            <a:r>
              <a:rPr lang="ru-RU" dirty="0" err="1" smtClean="0"/>
              <a:t>Запорізький</a:t>
            </a:r>
            <a:r>
              <a:rPr lang="ru-RU" dirty="0" smtClean="0"/>
              <a:t> </a:t>
            </a:r>
            <a:r>
              <a:rPr lang="ru-RU" dirty="0" err="1" smtClean="0"/>
              <a:t>академічний</a:t>
            </a:r>
            <a:r>
              <a:rPr lang="ru-RU" dirty="0" smtClean="0"/>
              <a:t> </a:t>
            </a:r>
            <a:r>
              <a:rPr lang="ru-RU" dirty="0" err="1" smtClean="0"/>
              <a:t>обласний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музично-драматичний</a:t>
            </a:r>
            <a:r>
              <a:rPr lang="ru-RU" dirty="0" smtClean="0"/>
              <a:t> театр </a:t>
            </a:r>
            <a:r>
              <a:rPr lang="ru-RU" dirty="0" err="1" smtClean="0"/>
              <a:t>імені</a:t>
            </a:r>
            <a:r>
              <a:rPr lang="ru-RU" dirty="0" smtClean="0"/>
              <a:t> В. Г. </a:t>
            </a:r>
            <a:r>
              <a:rPr lang="ru-RU" dirty="0" err="1" smtClean="0"/>
              <a:t>Магара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Запорізький</a:t>
            </a:r>
            <a:r>
              <a:rPr lang="ru-RU" dirty="0" smtClean="0"/>
              <a:t> </a:t>
            </a:r>
            <a:r>
              <a:rPr lang="ru-RU" dirty="0" err="1" smtClean="0"/>
              <a:t>обласний</a:t>
            </a:r>
            <a:r>
              <a:rPr lang="ru-RU" dirty="0" smtClean="0"/>
              <a:t> театр юного </a:t>
            </a:r>
            <a:r>
              <a:rPr lang="ru-RU" dirty="0" err="1" smtClean="0"/>
              <a:t>глядача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Запорізький</a:t>
            </a:r>
            <a:r>
              <a:rPr lang="ru-RU" dirty="0" smtClean="0"/>
              <a:t> </a:t>
            </a:r>
            <a:r>
              <a:rPr lang="ru-RU" dirty="0" err="1" smtClean="0"/>
              <a:t>обласний</a:t>
            </a:r>
            <a:r>
              <a:rPr lang="ru-RU" dirty="0" smtClean="0"/>
              <a:t> театр </a:t>
            </a:r>
            <a:r>
              <a:rPr lang="ru-RU" dirty="0" err="1" smtClean="0"/>
              <a:t>ляльок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Запорізький</a:t>
            </a:r>
            <a:r>
              <a:rPr lang="ru-RU" dirty="0" smtClean="0"/>
              <a:t> </a:t>
            </a:r>
            <a:r>
              <a:rPr lang="ru-RU" dirty="0" err="1" smtClean="0"/>
              <a:t>муніципальній</a:t>
            </a:r>
            <a:r>
              <a:rPr lang="ru-RU" dirty="0" smtClean="0"/>
              <a:t> </a:t>
            </a:r>
            <a:r>
              <a:rPr lang="ru-RU" dirty="0" err="1" smtClean="0"/>
              <a:t>театр-лабораторія</a:t>
            </a:r>
            <a:r>
              <a:rPr lang="ru-RU" dirty="0" smtClean="0"/>
              <a:t> «</a:t>
            </a:r>
            <a:r>
              <a:rPr lang="en-US" dirty="0" smtClean="0"/>
              <a:t>VIE»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/>
          </a:bodyPr>
          <a:lstStyle/>
          <a:p>
            <a:pPr algn="ctr"/>
            <a:r>
              <a:rPr lang="uk-UA" sz="5400" u="sng" dirty="0" smtClean="0">
                <a:solidFill>
                  <a:srgbClr val="00B0F0"/>
                </a:solidFill>
              </a:rPr>
              <a:t>Театри Запоріжжя</a:t>
            </a:r>
            <a:endParaRPr lang="ru-RU" sz="5400" u="sng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00066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Театральне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початок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глибокої</a:t>
            </a:r>
            <a:r>
              <a:rPr lang="ru-RU" dirty="0" smtClean="0"/>
              <a:t> </a:t>
            </a:r>
            <a:r>
              <a:rPr lang="ru-RU" dirty="0" err="1" smtClean="0"/>
              <a:t>давнини</a:t>
            </a:r>
            <a:r>
              <a:rPr lang="ru-RU" dirty="0" smtClean="0"/>
              <a:t>, коли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проявлялося</a:t>
            </a:r>
            <a:r>
              <a:rPr lang="ru-RU" dirty="0" smtClean="0"/>
              <a:t> в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іграх</a:t>
            </a:r>
            <a:r>
              <a:rPr lang="ru-RU" dirty="0" smtClean="0"/>
              <a:t>, </a:t>
            </a:r>
            <a:r>
              <a:rPr lang="ru-RU" dirty="0" err="1" smtClean="0"/>
              <a:t>танцях</a:t>
            </a:r>
            <a:r>
              <a:rPr lang="ru-RU" dirty="0" smtClean="0"/>
              <a:t>, </a:t>
            </a:r>
            <a:r>
              <a:rPr lang="ru-RU" dirty="0" err="1" smtClean="0"/>
              <a:t>піснях</a:t>
            </a:r>
            <a:r>
              <a:rPr lang="ru-RU" dirty="0" smtClean="0"/>
              <a:t> та обрядах. З 11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театральні</a:t>
            </a:r>
            <a:r>
              <a:rPr lang="ru-RU" dirty="0" smtClean="0"/>
              <a:t> </a:t>
            </a:r>
            <a:r>
              <a:rPr lang="ru-RU" dirty="0" err="1" smtClean="0"/>
              <a:t>вистави</a:t>
            </a:r>
            <a:r>
              <a:rPr lang="ru-RU" dirty="0" smtClean="0"/>
              <a:t> </a:t>
            </a:r>
            <a:r>
              <a:rPr lang="ru-RU" dirty="0" err="1" smtClean="0"/>
              <a:t>скоморохів</a:t>
            </a:r>
            <a:r>
              <a:rPr lang="ru-RU" dirty="0" smtClean="0"/>
              <a:t>. В </a:t>
            </a:r>
            <a:r>
              <a:rPr lang="ru-RU" dirty="0" err="1" smtClean="0"/>
              <a:t>епоху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театру </a:t>
            </a:r>
            <a:r>
              <a:rPr lang="ru-RU" dirty="0" err="1" smtClean="0"/>
              <a:t>були</a:t>
            </a:r>
            <a:r>
              <a:rPr lang="ru-RU" dirty="0" smtClean="0"/>
              <a:t> в </a:t>
            </a:r>
            <a:r>
              <a:rPr lang="ru-RU" dirty="0" err="1" smtClean="0"/>
              <a:t>церковних</a:t>
            </a:r>
            <a:r>
              <a:rPr lang="ru-RU" dirty="0" smtClean="0"/>
              <a:t> обрядах. Про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свідчать</a:t>
            </a:r>
            <a:r>
              <a:rPr lang="ru-RU" dirty="0" smtClean="0"/>
              <a:t> фрески </a:t>
            </a:r>
            <a:r>
              <a:rPr lang="ru-RU" dirty="0" err="1" smtClean="0"/>
              <a:t>Софійського</a:t>
            </a:r>
            <a:r>
              <a:rPr lang="ru-RU" dirty="0" smtClean="0"/>
              <a:t> собору в </a:t>
            </a:r>
            <a:r>
              <a:rPr lang="ru-RU" dirty="0" err="1" smtClean="0"/>
              <a:t>Києві</a:t>
            </a:r>
            <a:r>
              <a:rPr lang="ru-RU" dirty="0" smtClean="0"/>
              <a:t> (11 </a:t>
            </a:r>
            <a:r>
              <a:rPr lang="ru-RU" dirty="0" err="1" smtClean="0"/>
              <a:t>століття</a:t>
            </a:r>
            <a:r>
              <a:rPr lang="ru-RU" dirty="0" smtClean="0"/>
              <a:t>).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прилюдно </a:t>
            </a:r>
            <a:r>
              <a:rPr lang="ru-RU" dirty="0" err="1" smtClean="0"/>
              <a:t>виголошувалися</a:t>
            </a:r>
            <a:r>
              <a:rPr lang="ru-RU" dirty="0" smtClean="0"/>
              <a:t> </a:t>
            </a:r>
            <a:r>
              <a:rPr lang="ru-RU" dirty="0" err="1" smtClean="0"/>
              <a:t>учнями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</a:t>
            </a:r>
            <a:r>
              <a:rPr lang="ru-RU" dirty="0" err="1" smtClean="0"/>
              <a:t>Братської</a:t>
            </a:r>
            <a:r>
              <a:rPr lang="ru-RU" dirty="0" smtClean="0"/>
              <a:t> та </a:t>
            </a:r>
            <a:r>
              <a:rPr lang="ru-RU" dirty="0" err="1" smtClean="0"/>
              <a:t>Лаврської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(16-17 </a:t>
            </a:r>
            <a:r>
              <a:rPr lang="ru-RU" dirty="0" err="1" smtClean="0"/>
              <a:t>століття</a:t>
            </a:r>
            <a:r>
              <a:rPr lang="ru-RU" dirty="0" smtClean="0"/>
              <a:t>). </a:t>
            </a:r>
            <a:r>
              <a:rPr lang="ru-RU" dirty="0" err="1" smtClean="0"/>
              <a:t>Важливими</a:t>
            </a:r>
            <a:r>
              <a:rPr lang="ru-RU" dirty="0" smtClean="0"/>
              <a:t> </a:t>
            </a:r>
            <a:r>
              <a:rPr lang="ru-RU" dirty="0" err="1" smtClean="0"/>
              <a:t>осередками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релігійної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вважалася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Львівська</a:t>
            </a:r>
            <a:r>
              <a:rPr lang="ru-RU" dirty="0" smtClean="0"/>
              <a:t> </a:t>
            </a:r>
            <a:r>
              <a:rPr lang="ru-RU" dirty="0" err="1" smtClean="0"/>
              <a:t>братська</a:t>
            </a:r>
            <a:r>
              <a:rPr lang="ru-RU" dirty="0" smtClean="0"/>
              <a:t> школа та </a:t>
            </a:r>
            <a:r>
              <a:rPr lang="ru-RU" dirty="0" err="1" smtClean="0"/>
              <a:t>Острозька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. У 17-18 </a:t>
            </a:r>
            <a:r>
              <a:rPr lang="ru-RU" dirty="0" err="1" smtClean="0"/>
              <a:t>столітті</a:t>
            </a:r>
            <a:r>
              <a:rPr lang="ru-RU" dirty="0" smtClean="0"/>
              <a:t> широкого </a:t>
            </a:r>
            <a:r>
              <a:rPr lang="ru-RU" dirty="0" err="1" smtClean="0"/>
              <a:t>розмаху</a:t>
            </a:r>
            <a:r>
              <a:rPr lang="ru-RU" dirty="0" smtClean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вертепи</a:t>
            </a:r>
            <a:r>
              <a:rPr lang="ru-RU" dirty="0" smtClean="0"/>
              <a:t> — </a:t>
            </a:r>
            <a:r>
              <a:rPr lang="ru-RU" dirty="0" err="1" smtClean="0"/>
              <a:t>мандрівні</a:t>
            </a:r>
            <a:r>
              <a:rPr lang="ru-RU" dirty="0" smtClean="0"/>
              <a:t> </a:t>
            </a:r>
            <a:r>
              <a:rPr lang="ru-RU" dirty="0" err="1" smtClean="0"/>
              <a:t>театри</a:t>
            </a:r>
            <a:r>
              <a:rPr lang="ru-RU" dirty="0" smtClean="0"/>
              <a:t> </a:t>
            </a:r>
            <a:r>
              <a:rPr lang="ru-RU" dirty="0" err="1" smtClean="0"/>
              <a:t>маріонеток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виконували</a:t>
            </a:r>
            <a:r>
              <a:rPr lang="ru-RU" dirty="0" smtClean="0"/>
              <a:t> </a:t>
            </a:r>
            <a:r>
              <a:rPr lang="ru-RU" dirty="0" err="1" smtClean="0"/>
              <a:t>різдвяні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та </a:t>
            </a:r>
            <a:r>
              <a:rPr lang="ru-RU" dirty="0" err="1" smtClean="0"/>
              <a:t>соціально-побутові</a:t>
            </a:r>
            <a:r>
              <a:rPr lang="ru-RU" dirty="0" smtClean="0"/>
              <a:t> </a:t>
            </a:r>
            <a:r>
              <a:rPr lang="ru-RU" dirty="0" err="1" smtClean="0"/>
              <a:t>інтермедії</a:t>
            </a:r>
            <a:r>
              <a:rPr lang="ru-RU" dirty="0" smtClean="0"/>
              <a:t>. У 1795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перший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стаціонарний</a:t>
            </a:r>
            <a:r>
              <a:rPr lang="ru-RU" dirty="0" smtClean="0"/>
              <a:t> театр у </a:t>
            </a:r>
            <a:r>
              <a:rPr lang="ru-RU" dirty="0" err="1" smtClean="0"/>
              <a:t>Львові</a:t>
            </a:r>
            <a:r>
              <a:rPr lang="ru-RU" dirty="0" smtClean="0"/>
              <a:t>, в </a:t>
            </a:r>
            <a:r>
              <a:rPr lang="ru-RU" dirty="0" err="1" smtClean="0"/>
              <a:t>колишньому</a:t>
            </a:r>
            <a:r>
              <a:rPr lang="ru-RU" dirty="0" smtClean="0"/>
              <a:t> </a:t>
            </a:r>
            <a:r>
              <a:rPr lang="ru-RU" dirty="0" err="1" smtClean="0"/>
              <a:t>костелі</a:t>
            </a:r>
            <a:r>
              <a:rPr lang="ru-RU" dirty="0" smtClean="0"/>
              <a:t> </a:t>
            </a:r>
            <a:r>
              <a:rPr lang="ru-RU" dirty="0" err="1" smtClean="0"/>
              <a:t>єзуїтів</a:t>
            </a:r>
            <a:r>
              <a:rPr lang="ru-RU" dirty="0" smtClean="0"/>
              <a:t>. В </a:t>
            </a:r>
            <a:r>
              <a:rPr lang="ru-RU" dirty="0" err="1" smtClean="0"/>
              <a:t>Наддніпрянщині</a:t>
            </a:r>
            <a:r>
              <a:rPr lang="ru-RU" dirty="0" smtClean="0"/>
              <a:t>, де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театральні</a:t>
            </a:r>
            <a:r>
              <a:rPr lang="ru-RU" dirty="0" smtClean="0"/>
              <a:t> </a:t>
            </a:r>
            <a:r>
              <a:rPr lang="ru-RU" dirty="0" err="1" smtClean="0"/>
              <a:t>трупи</a:t>
            </a:r>
            <a:r>
              <a:rPr lang="ru-RU" dirty="0" smtClean="0"/>
              <a:t> </a:t>
            </a:r>
            <a:r>
              <a:rPr lang="ru-RU" dirty="0" err="1" smtClean="0"/>
              <a:t>народилися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18 </a:t>
            </a:r>
            <a:r>
              <a:rPr lang="ru-RU" dirty="0" err="1" smtClean="0"/>
              <a:t>столітті</a:t>
            </a:r>
            <a:r>
              <a:rPr lang="ru-RU" dirty="0" smtClean="0"/>
              <a:t>,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стаціонарних</a:t>
            </a:r>
            <a:r>
              <a:rPr lang="ru-RU" dirty="0" smtClean="0"/>
              <a:t> </a:t>
            </a:r>
            <a:r>
              <a:rPr lang="ru-RU" dirty="0" err="1" smtClean="0"/>
              <a:t>театральних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 </a:t>
            </a:r>
            <a:r>
              <a:rPr lang="ru-RU" dirty="0" err="1" smtClean="0"/>
              <a:t>просувався</a:t>
            </a:r>
            <a:r>
              <a:rPr lang="ru-RU" dirty="0" smtClean="0"/>
              <a:t> </a:t>
            </a:r>
            <a:r>
              <a:rPr lang="ru-RU" dirty="0" err="1" smtClean="0"/>
              <a:t>повільніше</a:t>
            </a:r>
            <a:r>
              <a:rPr lang="ru-RU" dirty="0" smtClean="0"/>
              <a:t>. Так, у </a:t>
            </a:r>
            <a:r>
              <a:rPr lang="ru-RU" dirty="0" err="1" smtClean="0"/>
              <a:t>Києві</a:t>
            </a:r>
            <a:r>
              <a:rPr lang="ru-RU" dirty="0" smtClean="0"/>
              <a:t> перший </a:t>
            </a:r>
            <a:r>
              <a:rPr lang="ru-RU" dirty="0" err="1" smtClean="0"/>
              <a:t>стаціонарний</a:t>
            </a:r>
            <a:r>
              <a:rPr lang="ru-RU" dirty="0" smtClean="0"/>
              <a:t> театр </a:t>
            </a:r>
            <a:r>
              <a:rPr lang="ru-RU" dirty="0" err="1" smtClean="0"/>
              <a:t>з'явився</a:t>
            </a:r>
            <a:r>
              <a:rPr lang="ru-RU" dirty="0" smtClean="0"/>
              <a:t> у 1806 </a:t>
            </a:r>
            <a:r>
              <a:rPr lang="ru-RU" dirty="0" err="1" smtClean="0"/>
              <a:t>році</a:t>
            </a:r>
            <a:r>
              <a:rPr lang="ru-RU" dirty="0" smtClean="0"/>
              <a:t>, в </a:t>
            </a:r>
            <a:r>
              <a:rPr lang="ru-RU" dirty="0" err="1" smtClean="0"/>
              <a:t>Одесі</a:t>
            </a:r>
            <a:r>
              <a:rPr lang="ru-RU" dirty="0" smtClean="0"/>
              <a:t> — </a:t>
            </a:r>
            <a:r>
              <a:rPr lang="ru-RU" dirty="0" err="1" smtClean="0"/>
              <a:t>в</a:t>
            </a:r>
            <a:r>
              <a:rPr lang="ru-RU" dirty="0" smtClean="0"/>
              <a:t> 1809, в </a:t>
            </a:r>
            <a:r>
              <a:rPr lang="ru-RU" dirty="0" err="1" smtClean="0"/>
              <a:t>Полтаві</a:t>
            </a:r>
            <a:r>
              <a:rPr lang="ru-RU" dirty="0" smtClean="0"/>
              <a:t> — </a:t>
            </a:r>
            <a:r>
              <a:rPr lang="ru-RU" dirty="0" err="1" smtClean="0"/>
              <a:t>в</a:t>
            </a:r>
            <a:r>
              <a:rPr lang="ru-RU" dirty="0" smtClean="0"/>
              <a:t> 1810.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Зародження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"/>
            <a:ext cx="9144000" cy="600076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класичної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драматургії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іменами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очолив</a:t>
            </a:r>
            <a:r>
              <a:rPr lang="ru-RU" dirty="0" smtClean="0"/>
              <a:t> театр у </a:t>
            </a:r>
            <a:r>
              <a:rPr lang="ru-RU" dirty="0" err="1" smtClean="0"/>
              <a:t>Полтаві</a:t>
            </a:r>
            <a:r>
              <a:rPr lang="ru-RU" dirty="0" smtClean="0"/>
              <a:t> та </a:t>
            </a:r>
            <a:r>
              <a:rPr lang="ru-RU" dirty="0" err="1" smtClean="0"/>
              <a:t>Григорія</a:t>
            </a:r>
            <a:r>
              <a:rPr lang="ru-RU" dirty="0" smtClean="0"/>
              <a:t> </a:t>
            </a:r>
            <a:r>
              <a:rPr lang="ru-RU" dirty="0" err="1" smtClean="0"/>
              <a:t>Квітки-Основ’яненка</a:t>
            </a:r>
            <a:r>
              <a:rPr lang="ru-RU" dirty="0" smtClean="0"/>
              <a:t>, основоположника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прози</a:t>
            </a:r>
            <a:r>
              <a:rPr lang="ru-RU" dirty="0" smtClean="0"/>
              <a:t> в </a:t>
            </a:r>
            <a:r>
              <a:rPr lang="ru-RU" dirty="0" err="1" smtClean="0"/>
              <a:t>новій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. Бурлеск та </a:t>
            </a:r>
            <a:r>
              <a:rPr lang="ru-RU" dirty="0" err="1" smtClean="0"/>
              <a:t>експресивність</a:t>
            </a:r>
            <a:r>
              <a:rPr lang="ru-RU" dirty="0" smtClean="0"/>
              <a:t>,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мальовничістю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гумором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для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 </a:t>
            </a:r>
            <a:r>
              <a:rPr lang="ru-RU" dirty="0" err="1" smtClean="0"/>
              <a:t>надовго</a:t>
            </a:r>
            <a:r>
              <a:rPr lang="ru-RU" dirty="0" smtClean="0"/>
              <a:t> </a:t>
            </a:r>
            <a:r>
              <a:rPr lang="ru-RU" dirty="0" err="1" smtClean="0"/>
              <a:t>визначили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академічного</a:t>
            </a:r>
            <a:r>
              <a:rPr lang="ru-RU" dirty="0" smtClean="0"/>
              <a:t> театру в </a:t>
            </a:r>
            <a:r>
              <a:rPr lang="ru-RU" dirty="0" err="1" smtClean="0"/>
              <a:t>Україні</a:t>
            </a:r>
            <a:r>
              <a:rPr lang="ru-RU" dirty="0" smtClean="0"/>
              <a:t>. У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19 </a:t>
            </a:r>
            <a:r>
              <a:rPr lang="ru-RU" dirty="0" err="1" smtClean="0"/>
              <a:t>століття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поширився</a:t>
            </a:r>
            <a:r>
              <a:rPr lang="ru-RU" dirty="0" smtClean="0"/>
              <a:t> </a:t>
            </a:r>
            <a:r>
              <a:rPr lang="ru-RU" dirty="0" err="1" smtClean="0"/>
              <a:t>аматорський</a:t>
            </a:r>
            <a:r>
              <a:rPr lang="ru-RU" dirty="0" smtClean="0"/>
              <a:t> </a:t>
            </a:r>
            <a:r>
              <a:rPr lang="ru-RU" dirty="0" err="1" smtClean="0"/>
              <a:t>театральний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. В </a:t>
            </a:r>
            <a:r>
              <a:rPr lang="ru-RU" dirty="0" err="1" smtClean="0"/>
              <a:t>аматорських</a:t>
            </a:r>
            <a:r>
              <a:rPr lang="ru-RU" dirty="0" smtClean="0"/>
              <a:t> </a:t>
            </a:r>
            <a:r>
              <a:rPr lang="ru-RU" dirty="0" err="1" smtClean="0"/>
              <a:t>гуртках</a:t>
            </a:r>
            <a:r>
              <a:rPr lang="ru-RU" dirty="0" smtClean="0"/>
              <a:t> </a:t>
            </a:r>
            <a:r>
              <a:rPr lang="ru-RU" dirty="0" err="1" smtClean="0"/>
              <a:t>розпочинали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корифеї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театру — драматурги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режисери</a:t>
            </a:r>
            <a:r>
              <a:rPr lang="ru-RU" dirty="0" smtClean="0"/>
              <a:t> Михайло </a:t>
            </a:r>
            <a:r>
              <a:rPr lang="ru-RU" dirty="0" err="1" smtClean="0"/>
              <a:t>Старицький</a:t>
            </a:r>
            <a:r>
              <a:rPr lang="ru-RU" dirty="0" smtClean="0"/>
              <a:t>, Марко </a:t>
            </a:r>
            <a:r>
              <a:rPr lang="ru-RU" dirty="0" err="1" smtClean="0"/>
              <a:t>Кропивницький</a:t>
            </a:r>
            <a:r>
              <a:rPr lang="ru-RU" dirty="0" smtClean="0"/>
              <a:t> та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Карпенко-Карий</a:t>
            </a:r>
            <a:r>
              <a:rPr lang="ru-RU" dirty="0" smtClean="0"/>
              <a:t>. Заслуга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театру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видатній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Тобілевичів</a:t>
            </a:r>
            <a:r>
              <a:rPr lang="ru-RU" dirty="0" smtClean="0"/>
              <a:t>, члени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виступали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сценічними</a:t>
            </a:r>
            <a:r>
              <a:rPr lang="ru-RU" dirty="0" smtClean="0"/>
              <a:t> </a:t>
            </a:r>
            <a:r>
              <a:rPr lang="ru-RU" dirty="0" err="1" smtClean="0"/>
              <a:t>псевдонімами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Карпенка-Карого</a:t>
            </a:r>
            <a:r>
              <a:rPr lang="ru-RU" dirty="0" smtClean="0"/>
              <a:t>, </a:t>
            </a:r>
            <a:r>
              <a:rPr lang="ru-RU" dirty="0" err="1" smtClean="0"/>
              <a:t>Миколи</a:t>
            </a:r>
            <a:r>
              <a:rPr lang="ru-RU" dirty="0" smtClean="0"/>
              <a:t> </a:t>
            </a:r>
            <a:r>
              <a:rPr lang="ru-RU" dirty="0" err="1" smtClean="0"/>
              <a:t>Садовського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Панаса</a:t>
            </a:r>
            <a:r>
              <a:rPr lang="ru-RU" dirty="0" smtClean="0"/>
              <a:t> </a:t>
            </a:r>
            <a:r>
              <a:rPr lang="ru-RU" dirty="0" err="1" smtClean="0"/>
              <a:t>Саксаганського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них не </a:t>
            </a:r>
            <a:r>
              <a:rPr lang="ru-RU" dirty="0" err="1" smtClean="0"/>
              <a:t>лише</a:t>
            </a:r>
            <a:r>
              <a:rPr lang="ru-RU" dirty="0" smtClean="0"/>
              <a:t> створив </a:t>
            </a:r>
            <a:r>
              <a:rPr lang="ru-RU" dirty="0" err="1" smtClean="0"/>
              <a:t>власну</a:t>
            </a:r>
            <a:r>
              <a:rPr lang="ru-RU" dirty="0" smtClean="0"/>
              <a:t> трупу,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видатним</a:t>
            </a:r>
            <a:r>
              <a:rPr lang="ru-RU" dirty="0" smtClean="0"/>
              <a:t> </a:t>
            </a:r>
            <a:r>
              <a:rPr lang="ru-RU" dirty="0" err="1" smtClean="0"/>
              <a:t>актором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режисером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184-7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285859"/>
            <a:ext cx="6858048" cy="557214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txBody>
          <a:bodyPr>
            <a:normAutofit/>
          </a:bodyPr>
          <a:lstStyle/>
          <a:p>
            <a:r>
              <a:rPr lang="ru-RU" sz="3200" i="1" dirty="0" err="1" smtClean="0"/>
              <a:t>Провідною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зіркою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українського</a:t>
            </a:r>
            <a:r>
              <a:rPr lang="ru-RU" sz="3200" i="1" dirty="0" smtClean="0"/>
              <a:t> театру того часу </a:t>
            </a:r>
            <a:r>
              <a:rPr lang="ru-RU" sz="3200" i="1" dirty="0" err="1" smtClean="0"/>
              <a:t>була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Марія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Заньковецька</a:t>
            </a:r>
            <a:r>
              <a:rPr lang="ru-RU" sz="3200" i="1" dirty="0" smtClean="0"/>
              <a:t>.</a:t>
            </a:r>
            <a:endParaRPr lang="ru-RU" sz="3200" i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0" y="714356"/>
            <a:ext cx="5072066" cy="564360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театру </a:t>
            </a:r>
            <a:r>
              <a:rPr lang="ru-RU" dirty="0" err="1" smtClean="0"/>
              <a:t>розпочався</a:t>
            </a:r>
            <a:r>
              <a:rPr lang="ru-RU" dirty="0" smtClean="0"/>
              <a:t> в 1918 </a:t>
            </a:r>
            <a:r>
              <a:rPr lang="ru-RU" dirty="0" err="1" smtClean="0"/>
              <a:t>році</a:t>
            </a:r>
            <a:r>
              <a:rPr lang="ru-RU" dirty="0" smtClean="0"/>
              <a:t>, коли у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утворилися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драматичний</a:t>
            </a:r>
            <a:r>
              <a:rPr lang="ru-RU" dirty="0" smtClean="0"/>
              <a:t> театр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Молодий</a:t>
            </a:r>
            <a:r>
              <a:rPr lang="ru-RU" dirty="0" smtClean="0"/>
              <a:t> </a:t>
            </a:r>
            <a:r>
              <a:rPr lang="ru-RU" dirty="0" err="1" smtClean="0"/>
              <a:t>театр</a:t>
            </a:r>
            <a:r>
              <a:rPr lang="ru-RU" dirty="0" smtClean="0"/>
              <a:t>» (</a:t>
            </a:r>
            <a:r>
              <a:rPr lang="ru-RU" dirty="0" err="1" smtClean="0"/>
              <a:t>з</a:t>
            </a:r>
            <a:r>
              <a:rPr lang="ru-RU" dirty="0" smtClean="0"/>
              <a:t> 1922 року — </a:t>
            </a:r>
            <a:r>
              <a:rPr lang="ru-RU" dirty="0" err="1" smtClean="0"/>
              <a:t>модерний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театр «</a:t>
            </a:r>
            <a:r>
              <a:rPr lang="ru-RU" dirty="0" err="1" smtClean="0"/>
              <a:t>Березіль</a:t>
            </a:r>
            <a:r>
              <a:rPr lang="ru-RU" dirty="0" smtClean="0"/>
              <a:t>») Леся </a:t>
            </a:r>
            <a:r>
              <a:rPr lang="ru-RU" dirty="0" err="1" smtClean="0"/>
              <a:t>Курбаса</a:t>
            </a:r>
            <a:r>
              <a:rPr lang="ru-RU" dirty="0" smtClean="0"/>
              <a:t> та </a:t>
            </a:r>
            <a:r>
              <a:rPr lang="ru-RU" dirty="0" err="1" smtClean="0"/>
              <a:t>Гната</a:t>
            </a:r>
            <a:r>
              <a:rPr lang="ru-RU" dirty="0" smtClean="0"/>
              <a:t> </a:t>
            </a:r>
            <a:r>
              <a:rPr lang="ru-RU" dirty="0" err="1" smtClean="0"/>
              <a:t>Юри</a:t>
            </a:r>
            <a:r>
              <a:rPr lang="ru-RU" dirty="0" smtClean="0"/>
              <a:t>. На </a:t>
            </a:r>
            <a:r>
              <a:rPr lang="ru-RU" dirty="0" err="1" smtClean="0"/>
              <a:t>театральній</a:t>
            </a:r>
            <a:r>
              <a:rPr lang="ru-RU" dirty="0" smtClean="0"/>
              <a:t> </a:t>
            </a:r>
            <a:r>
              <a:rPr lang="ru-RU" dirty="0" err="1" smtClean="0"/>
              <a:t>сцені</a:t>
            </a:r>
            <a:r>
              <a:rPr lang="ru-RU" dirty="0" smtClean="0"/>
              <a:t> </a:t>
            </a:r>
            <a:r>
              <a:rPr lang="ru-RU" dirty="0" err="1" smtClean="0"/>
              <a:t>з'явилася</a:t>
            </a:r>
            <a:r>
              <a:rPr lang="ru-RU" dirty="0" smtClean="0"/>
              <a:t> когорта </a:t>
            </a:r>
            <a:r>
              <a:rPr lang="ru-RU" dirty="0" err="1" smtClean="0"/>
              <a:t>талановитих</a:t>
            </a:r>
            <a:r>
              <a:rPr lang="ru-RU" dirty="0" smtClean="0"/>
              <a:t> </a:t>
            </a:r>
            <a:r>
              <a:rPr lang="ru-RU" dirty="0" err="1" smtClean="0"/>
              <a:t>акторів</a:t>
            </a:r>
            <a:r>
              <a:rPr lang="ru-RU" dirty="0" smtClean="0"/>
              <a:t> — </a:t>
            </a:r>
            <a:r>
              <a:rPr lang="ru-RU" dirty="0" err="1" smtClean="0"/>
              <a:t>Амвросій</a:t>
            </a:r>
            <a:r>
              <a:rPr lang="ru-RU" dirty="0" smtClean="0"/>
              <a:t> </a:t>
            </a:r>
            <a:r>
              <a:rPr lang="ru-RU" dirty="0" err="1" smtClean="0"/>
              <a:t>Бучма</a:t>
            </a:r>
            <a:r>
              <a:rPr lang="ru-RU" dirty="0" smtClean="0"/>
              <a:t>, </a:t>
            </a:r>
            <a:r>
              <a:rPr lang="ru-RU" dirty="0" err="1" smtClean="0"/>
              <a:t>Мар'ян</a:t>
            </a:r>
            <a:r>
              <a:rPr lang="ru-RU" dirty="0" smtClean="0"/>
              <a:t> </a:t>
            </a:r>
            <a:r>
              <a:rPr lang="ru-RU" dirty="0" err="1" smtClean="0"/>
              <a:t>Крушельницький</a:t>
            </a:r>
            <a:r>
              <a:rPr lang="ru-RU" dirty="0" smtClean="0"/>
              <a:t>, </a:t>
            </a:r>
            <a:r>
              <a:rPr lang="ru-RU" dirty="0" err="1" smtClean="0"/>
              <a:t>Олімпія</a:t>
            </a:r>
            <a:r>
              <a:rPr lang="ru-RU" dirty="0" smtClean="0"/>
              <a:t> </a:t>
            </a:r>
            <a:r>
              <a:rPr lang="ru-RU" dirty="0" err="1" smtClean="0"/>
              <a:t>Добровольська</a:t>
            </a:r>
            <a:r>
              <a:rPr lang="ru-RU" dirty="0" smtClean="0"/>
              <a:t>, </a:t>
            </a:r>
            <a:r>
              <a:rPr lang="ru-RU" dirty="0" err="1" smtClean="0"/>
              <a:t>Олександр</a:t>
            </a:r>
            <a:r>
              <a:rPr lang="ru-RU" dirty="0" smtClean="0"/>
              <a:t> Сердюк, Наталя </a:t>
            </a:r>
            <a:r>
              <a:rPr lang="ru-RU" dirty="0" err="1" smtClean="0"/>
              <a:t>Ужвій</a:t>
            </a:r>
            <a:r>
              <a:rPr lang="ru-RU" dirty="0" smtClean="0"/>
              <a:t>, </a:t>
            </a:r>
            <a:r>
              <a:rPr lang="ru-RU" dirty="0" err="1" smtClean="0"/>
              <a:t>Юрій</a:t>
            </a:r>
            <a:r>
              <a:rPr lang="ru-RU" dirty="0" smtClean="0"/>
              <a:t> </a:t>
            </a:r>
            <a:r>
              <a:rPr lang="ru-RU" dirty="0" err="1" smtClean="0"/>
              <a:t>Шумський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elem_5026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5400" y="0"/>
            <a:ext cx="4038600" cy="4000504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ХХ </a:t>
            </a:r>
            <a:r>
              <a:rPr lang="ru-RU" dirty="0" err="1" smtClean="0"/>
              <a:t>століття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428604"/>
            <a:ext cx="8472518" cy="5578687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драматичний</a:t>
            </a:r>
            <a:r>
              <a:rPr lang="ru-RU" dirty="0" smtClean="0"/>
              <a:t> театр </a:t>
            </a:r>
            <a:r>
              <a:rPr lang="ru-RU" dirty="0" err="1" smtClean="0"/>
              <a:t>продовжував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 </a:t>
            </a:r>
            <a:r>
              <a:rPr lang="ru-RU" dirty="0" err="1" smtClean="0"/>
              <a:t>реалістично-психологічної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.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Молодий</a:t>
            </a:r>
            <a:r>
              <a:rPr lang="ru-RU" dirty="0" smtClean="0"/>
              <a:t> театр </a:t>
            </a:r>
            <a:r>
              <a:rPr lang="ru-RU" dirty="0" err="1" smtClean="0"/>
              <a:t>обстоював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авангардизму. З </a:t>
            </a:r>
            <a:r>
              <a:rPr lang="ru-RU" dirty="0" err="1" smtClean="0"/>
              <a:t>утворенням</a:t>
            </a:r>
            <a:r>
              <a:rPr lang="ru-RU" dirty="0" smtClean="0"/>
              <a:t> театру «</a:t>
            </a:r>
            <a:r>
              <a:rPr lang="ru-RU" dirty="0" err="1" smtClean="0"/>
              <a:t>Березіль</a:t>
            </a:r>
            <a:r>
              <a:rPr lang="ru-RU" dirty="0" smtClean="0"/>
              <a:t>» </a:t>
            </a:r>
            <a:r>
              <a:rPr lang="ru-RU" dirty="0" err="1" smtClean="0"/>
              <a:t>його</a:t>
            </a:r>
            <a:r>
              <a:rPr lang="ru-RU" dirty="0" smtClean="0"/>
              <a:t> сцена стала </a:t>
            </a:r>
            <a:r>
              <a:rPr lang="ru-RU" dirty="0" err="1" smtClean="0"/>
              <a:t>своєрідним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експериментальним</a:t>
            </a:r>
            <a:r>
              <a:rPr lang="ru-RU" dirty="0" smtClean="0"/>
              <a:t> </a:t>
            </a:r>
            <a:r>
              <a:rPr lang="ru-RU" dirty="0" err="1" smtClean="0"/>
              <a:t>майданчиком</a:t>
            </a:r>
            <a:r>
              <a:rPr lang="ru-RU" dirty="0" smtClean="0"/>
              <a:t>. Не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макети</a:t>
            </a:r>
            <a:r>
              <a:rPr lang="ru-RU" dirty="0" smtClean="0"/>
              <a:t> театрального </a:t>
            </a:r>
            <a:r>
              <a:rPr lang="ru-RU" dirty="0" err="1" smtClean="0"/>
              <a:t>об'єднання</a:t>
            </a:r>
            <a:r>
              <a:rPr lang="ru-RU" dirty="0" smtClean="0"/>
              <a:t> «</a:t>
            </a:r>
            <a:r>
              <a:rPr lang="ru-RU" dirty="0" err="1" smtClean="0"/>
              <a:t>Березіль</a:t>
            </a:r>
            <a:r>
              <a:rPr lang="ru-RU" dirty="0" smtClean="0"/>
              <a:t>» </a:t>
            </a:r>
            <a:r>
              <a:rPr lang="ru-RU" dirty="0" err="1" smtClean="0"/>
              <a:t>отримали</a:t>
            </a:r>
            <a:r>
              <a:rPr lang="ru-RU" dirty="0" smtClean="0"/>
              <a:t> золоту медаль на </a:t>
            </a:r>
            <a:r>
              <a:rPr lang="ru-RU" dirty="0" err="1" smtClean="0"/>
              <a:t>Всесвітній</a:t>
            </a:r>
            <a:r>
              <a:rPr lang="ru-RU" dirty="0" smtClean="0"/>
              <a:t> </a:t>
            </a:r>
            <a:r>
              <a:rPr lang="ru-RU" dirty="0" err="1" smtClean="0"/>
              <a:t>театральній</a:t>
            </a:r>
            <a:r>
              <a:rPr lang="ru-RU" dirty="0" smtClean="0"/>
              <a:t> </a:t>
            </a:r>
            <a:r>
              <a:rPr lang="ru-RU" dirty="0" err="1" smtClean="0"/>
              <a:t>виставці</a:t>
            </a:r>
            <a:r>
              <a:rPr lang="ru-RU" dirty="0" smtClean="0"/>
              <a:t> у </a:t>
            </a:r>
            <a:r>
              <a:rPr lang="ru-RU" dirty="0" err="1" smtClean="0"/>
              <a:t>Парижі</a:t>
            </a:r>
            <a:r>
              <a:rPr lang="ru-RU" dirty="0" smtClean="0"/>
              <a:t> в 1925 </a:t>
            </a:r>
            <a:r>
              <a:rPr lang="ru-RU" dirty="0" err="1" smtClean="0"/>
              <a:t>році</a:t>
            </a:r>
            <a:r>
              <a:rPr lang="ru-RU" dirty="0" smtClean="0"/>
              <a:t>. Тут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поставлені</a:t>
            </a:r>
            <a:r>
              <a:rPr lang="ru-RU" dirty="0" smtClean="0"/>
              <a:t> </a:t>
            </a:r>
            <a:r>
              <a:rPr lang="ru-RU" dirty="0" err="1" smtClean="0"/>
              <a:t>п'єси</a:t>
            </a:r>
            <a:r>
              <a:rPr lang="ru-RU" dirty="0" smtClean="0"/>
              <a:t> </a:t>
            </a:r>
            <a:r>
              <a:rPr lang="ru-RU" dirty="0" err="1" smtClean="0"/>
              <a:t>видатних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драматургів</a:t>
            </a:r>
            <a:r>
              <a:rPr lang="ru-RU" dirty="0" smtClean="0"/>
              <a:t> </a:t>
            </a:r>
            <a:r>
              <a:rPr lang="ru-RU" dirty="0" err="1" smtClean="0"/>
              <a:t>Миколи</a:t>
            </a:r>
            <a:r>
              <a:rPr lang="ru-RU" dirty="0" smtClean="0"/>
              <a:t> </a:t>
            </a:r>
            <a:r>
              <a:rPr lang="ru-RU" dirty="0" err="1" smtClean="0"/>
              <a:t>Куліша</a:t>
            </a:r>
            <a:r>
              <a:rPr lang="ru-RU" dirty="0" smtClean="0"/>
              <a:t> («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Малахій</a:t>
            </a:r>
            <a:r>
              <a:rPr lang="ru-RU" dirty="0" smtClean="0"/>
              <a:t>», «Мина </a:t>
            </a:r>
            <a:r>
              <a:rPr lang="ru-RU" dirty="0" err="1" smtClean="0"/>
              <a:t>Мазайло</a:t>
            </a:r>
            <a:r>
              <a:rPr lang="ru-RU" dirty="0" smtClean="0"/>
              <a:t>») та </a:t>
            </a:r>
            <a:r>
              <a:rPr lang="ru-RU" dirty="0" err="1" smtClean="0"/>
              <a:t>Володимира</a:t>
            </a:r>
            <a:r>
              <a:rPr lang="ru-RU" dirty="0" smtClean="0"/>
              <a:t> </a:t>
            </a:r>
            <a:r>
              <a:rPr lang="ru-RU" dirty="0" err="1" smtClean="0"/>
              <a:t>Винниченка</a:t>
            </a:r>
            <a:r>
              <a:rPr lang="ru-RU" dirty="0" smtClean="0"/>
              <a:t> («Базар», «</a:t>
            </a:r>
            <a:r>
              <a:rPr lang="ru-RU" dirty="0" err="1" smtClean="0"/>
              <a:t>Чорна</a:t>
            </a:r>
            <a:r>
              <a:rPr lang="ru-RU" dirty="0" smtClean="0"/>
              <a:t> Пантера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Білий</a:t>
            </a:r>
            <a:r>
              <a:rPr lang="ru-RU" dirty="0" smtClean="0"/>
              <a:t> </a:t>
            </a:r>
            <a:r>
              <a:rPr lang="ru-RU" dirty="0" err="1" smtClean="0"/>
              <a:t>Медвідь</a:t>
            </a:r>
            <a:r>
              <a:rPr lang="ru-RU" dirty="0" smtClean="0"/>
              <a:t>»).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генію</a:t>
            </a:r>
            <a:r>
              <a:rPr lang="ru-RU" dirty="0" smtClean="0"/>
              <a:t> Лесю </a:t>
            </a:r>
            <a:r>
              <a:rPr lang="ru-RU" dirty="0" err="1" smtClean="0"/>
              <a:t>Курбасу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поєднав</a:t>
            </a:r>
            <a:r>
              <a:rPr lang="ru-RU" dirty="0" smtClean="0"/>
              <a:t> у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таланти</a:t>
            </a:r>
            <a:r>
              <a:rPr lang="ru-RU" dirty="0" smtClean="0"/>
              <a:t> </a:t>
            </a:r>
            <a:r>
              <a:rPr lang="ru-RU" dirty="0" err="1" smtClean="0"/>
              <a:t>режисера</a:t>
            </a:r>
            <a:r>
              <a:rPr lang="ru-RU" dirty="0" smtClean="0"/>
              <a:t>, </a:t>
            </a:r>
            <a:r>
              <a:rPr lang="ru-RU" dirty="0" err="1" smtClean="0"/>
              <a:t>актора</a:t>
            </a:r>
            <a:r>
              <a:rPr lang="ru-RU" dirty="0" smtClean="0"/>
              <a:t>, драматурга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перекладача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 по-новому </a:t>
            </a:r>
            <a:r>
              <a:rPr lang="ru-RU" dirty="0" err="1" smtClean="0"/>
              <a:t>осмислені</a:t>
            </a:r>
            <a:r>
              <a:rPr lang="ru-RU" dirty="0" smtClean="0"/>
              <a:t> на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сцені</a:t>
            </a:r>
            <a:r>
              <a:rPr lang="ru-RU" dirty="0" smtClean="0"/>
              <a:t> твори </a:t>
            </a:r>
            <a:r>
              <a:rPr lang="ru-RU" dirty="0" err="1" smtClean="0"/>
              <a:t>Вільяма</a:t>
            </a:r>
            <a:r>
              <a:rPr lang="ru-RU" dirty="0" smtClean="0"/>
              <a:t> </a:t>
            </a:r>
            <a:r>
              <a:rPr lang="ru-RU" dirty="0" err="1" smtClean="0"/>
              <a:t>Шекспіра</a:t>
            </a:r>
            <a:r>
              <a:rPr lang="ru-RU" dirty="0" smtClean="0"/>
              <a:t>, </a:t>
            </a:r>
            <a:r>
              <a:rPr lang="ru-RU" dirty="0" err="1" smtClean="0"/>
              <a:t>Генріха</a:t>
            </a:r>
            <a:r>
              <a:rPr lang="ru-RU" dirty="0" smtClean="0"/>
              <a:t> </a:t>
            </a:r>
            <a:r>
              <a:rPr lang="ru-RU" dirty="0" err="1" smtClean="0"/>
              <a:t>Ібсена</a:t>
            </a:r>
            <a:r>
              <a:rPr lang="ru-RU" dirty="0" smtClean="0"/>
              <a:t>, </a:t>
            </a:r>
            <a:r>
              <a:rPr lang="ru-RU" dirty="0" err="1" smtClean="0"/>
              <a:t>Гергарта</a:t>
            </a:r>
            <a:r>
              <a:rPr lang="ru-RU" dirty="0" smtClean="0"/>
              <a:t> </a:t>
            </a:r>
            <a:r>
              <a:rPr lang="ru-RU" dirty="0" err="1" smtClean="0"/>
              <a:t>Гауптмана</a:t>
            </a:r>
            <a:r>
              <a:rPr lang="ru-RU" dirty="0" smtClean="0"/>
              <a:t>, </a:t>
            </a:r>
            <a:r>
              <a:rPr lang="ru-RU" dirty="0" err="1" smtClean="0"/>
              <a:t>Фрідріха</a:t>
            </a:r>
            <a:r>
              <a:rPr lang="ru-RU" dirty="0" smtClean="0"/>
              <a:t> Шиллера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Мольєра</a:t>
            </a:r>
            <a:r>
              <a:rPr lang="ru-RU" dirty="0" smtClean="0"/>
              <a:t>, </a:t>
            </a:r>
            <a:r>
              <a:rPr lang="ru-RU" dirty="0" err="1" smtClean="0"/>
              <a:t>здійснені</a:t>
            </a:r>
            <a:r>
              <a:rPr lang="ru-RU" dirty="0" smtClean="0"/>
              <a:t> постановки </a:t>
            </a:r>
            <a:r>
              <a:rPr lang="ru-RU" dirty="0" err="1" smtClean="0"/>
              <a:t>невідомих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глядачу</a:t>
            </a:r>
            <a:r>
              <a:rPr lang="ru-RU" dirty="0" smtClean="0"/>
              <a:t> </a:t>
            </a:r>
            <a:r>
              <a:rPr lang="ru-RU" dirty="0" err="1" smtClean="0"/>
              <a:t>п'єс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драматургів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793001"/>
          </a:xfrm>
        </p:spPr>
        <p:txBody>
          <a:bodyPr>
            <a:normAutofit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«</a:t>
            </a:r>
            <a:r>
              <a:rPr lang="ru-RU" dirty="0" err="1" smtClean="0"/>
              <a:t>Березіль</a:t>
            </a:r>
            <a:r>
              <a:rPr lang="ru-RU" dirty="0" smtClean="0"/>
              <a:t>» </a:t>
            </a:r>
            <a:r>
              <a:rPr lang="ru-RU" dirty="0" err="1" smtClean="0"/>
              <a:t>бере</a:t>
            </a:r>
            <a:r>
              <a:rPr lang="ru-RU" dirty="0" smtClean="0"/>
              <a:t> початок театральна </a:t>
            </a:r>
            <a:r>
              <a:rPr lang="ru-RU" dirty="0" err="1" smtClean="0"/>
              <a:t>бібліотека</a:t>
            </a:r>
            <a:r>
              <a:rPr lang="ru-RU" dirty="0" smtClean="0"/>
              <a:t>, </a:t>
            </a:r>
            <a:r>
              <a:rPr lang="ru-RU" dirty="0" err="1" smtClean="0"/>
              <a:t>театральний</a:t>
            </a:r>
            <a:r>
              <a:rPr lang="ru-RU" dirty="0" smtClean="0"/>
              <a:t> музей </a:t>
            </a:r>
            <a:r>
              <a:rPr lang="ru-RU" dirty="0" err="1" smtClean="0"/>
              <a:t>і</a:t>
            </a:r>
            <a:r>
              <a:rPr lang="ru-RU" dirty="0" smtClean="0"/>
              <a:t> перший </a:t>
            </a:r>
            <a:r>
              <a:rPr lang="ru-RU" dirty="0" err="1" smtClean="0"/>
              <a:t>театральний</a:t>
            </a:r>
            <a:r>
              <a:rPr lang="ru-RU" dirty="0" smtClean="0"/>
              <a:t> журнал. До </a:t>
            </a:r>
            <a:r>
              <a:rPr lang="ru-RU" dirty="0" err="1" smtClean="0"/>
              <a:t>експериментальних</a:t>
            </a:r>
            <a:r>
              <a:rPr lang="ru-RU" dirty="0" smtClean="0"/>
              <a:t> </a:t>
            </a:r>
            <a:r>
              <a:rPr lang="ru-RU" dirty="0" err="1" smtClean="0"/>
              <a:t>пошуків</a:t>
            </a:r>
            <a:r>
              <a:rPr lang="ru-RU" dirty="0" smtClean="0"/>
              <a:t> Леся </a:t>
            </a:r>
            <a:r>
              <a:rPr lang="ru-RU" dirty="0" err="1" smtClean="0"/>
              <a:t>Курбаса</a:t>
            </a:r>
            <a:r>
              <a:rPr lang="ru-RU" dirty="0" smtClean="0"/>
              <a:t>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репресовано</a:t>
            </a:r>
            <a:r>
              <a:rPr lang="ru-RU" dirty="0" smtClean="0"/>
              <a:t> за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сталінізму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звертаються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митці</a:t>
            </a:r>
            <a:r>
              <a:rPr lang="ru-RU" dirty="0" smtClean="0"/>
              <a:t>. У наш час у </a:t>
            </a:r>
            <a:r>
              <a:rPr lang="ru-RU" dirty="0" err="1" smtClean="0"/>
              <a:t>Києві</a:t>
            </a:r>
            <a:r>
              <a:rPr lang="ru-RU" dirty="0" smtClean="0"/>
              <a:t> проходить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театральний</a:t>
            </a:r>
            <a:r>
              <a:rPr lang="ru-RU" dirty="0" smtClean="0"/>
              <a:t> фестиваль «</a:t>
            </a:r>
            <a:r>
              <a:rPr lang="ru-RU" dirty="0" err="1" smtClean="0"/>
              <a:t>Мистецьке</a:t>
            </a:r>
            <a:r>
              <a:rPr lang="ru-RU" dirty="0" smtClean="0"/>
              <a:t> </a:t>
            </a:r>
            <a:r>
              <a:rPr lang="ru-RU" dirty="0" err="1" smtClean="0"/>
              <a:t>Березілля</a:t>
            </a:r>
            <a:r>
              <a:rPr lang="ru-RU" dirty="0" smtClean="0"/>
              <a:t>», </a:t>
            </a:r>
            <a:r>
              <a:rPr lang="ru-RU" dirty="0" err="1" smtClean="0"/>
              <a:t>присвячений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 Леся </a:t>
            </a:r>
            <a:r>
              <a:rPr lang="ru-RU" dirty="0" err="1" smtClean="0"/>
              <a:t>Курбаса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Закарпатті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значного</a:t>
            </a:r>
            <a:r>
              <a:rPr lang="ru-RU" dirty="0" smtClean="0"/>
              <a:t> </a:t>
            </a:r>
            <a:r>
              <a:rPr lang="ru-RU" dirty="0" err="1" smtClean="0"/>
              <a:t>припливу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ЗУНР </a:t>
            </a:r>
            <a:r>
              <a:rPr lang="ru-RU" dirty="0" err="1" smtClean="0"/>
              <a:t>і</a:t>
            </a:r>
            <a:r>
              <a:rPr lang="ru-RU" dirty="0" smtClean="0"/>
              <a:t> УНР через </a:t>
            </a:r>
            <a:r>
              <a:rPr lang="ru-RU" dirty="0" err="1" smtClean="0"/>
              <a:t>втрату</a:t>
            </a:r>
            <a:r>
              <a:rPr lang="ru-RU" dirty="0" smtClean="0"/>
              <a:t> </a:t>
            </a:r>
            <a:r>
              <a:rPr lang="ru-RU" dirty="0" err="1" smtClean="0"/>
              <a:t>державності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Руський</a:t>
            </a:r>
            <a:r>
              <a:rPr lang="ru-RU" dirty="0" smtClean="0"/>
              <a:t> театр,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Садовський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0" y="785794"/>
            <a:ext cx="4929190" cy="571504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За роки </a:t>
            </a:r>
            <a:r>
              <a:rPr lang="ru-RU" dirty="0" err="1" smtClean="0"/>
              <a:t>незалежності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з'явилося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театрів</a:t>
            </a:r>
            <a:r>
              <a:rPr lang="ru-RU" dirty="0" smtClean="0"/>
              <a:t>,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народного та </a:t>
            </a:r>
            <a:r>
              <a:rPr lang="ru-RU" dirty="0" err="1" smtClean="0"/>
              <a:t>вуличного</a:t>
            </a:r>
            <a:r>
              <a:rPr lang="ru-RU" dirty="0" smtClean="0"/>
              <a:t> театру.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драматичне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активніше</a:t>
            </a:r>
            <a:r>
              <a:rPr lang="ru-RU" dirty="0" smtClean="0"/>
              <a:t> </a:t>
            </a:r>
            <a:r>
              <a:rPr lang="ru-RU" dirty="0" err="1" smtClean="0"/>
              <a:t>інтегрується</a:t>
            </a:r>
            <a:r>
              <a:rPr lang="ru-RU" dirty="0" smtClean="0"/>
              <a:t> в </a:t>
            </a:r>
            <a:r>
              <a:rPr lang="ru-RU" dirty="0" err="1" smtClean="0"/>
              <a:t>європейський</a:t>
            </a:r>
            <a:r>
              <a:rPr lang="ru-RU" dirty="0" smtClean="0"/>
              <a:t> </a:t>
            </a:r>
            <a:r>
              <a:rPr lang="ru-RU" dirty="0" err="1" smtClean="0"/>
              <a:t>культурний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. </a:t>
            </a:r>
            <a:r>
              <a:rPr lang="ru-RU" dirty="0" err="1" smtClean="0"/>
              <a:t>Світове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театральний</a:t>
            </a:r>
            <a:r>
              <a:rPr lang="ru-RU" dirty="0" smtClean="0"/>
              <a:t> </a:t>
            </a:r>
            <a:r>
              <a:rPr lang="ru-RU" dirty="0" err="1" smtClean="0"/>
              <a:t>режисер</a:t>
            </a:r>
            <a:r>
              <a:rPr lang="ru-RU" dirty="0" smtClean="0"/>
              <a:t> Роман </a:t>
            </a:r>
            <a:r>
              <a:rPr lang="ru-RU" dirty="0" err="1" smtClean="0"/>
              <a:t>Віктюк</a:t>
            </a:r>
            <a:r>
              <a:rPr lang="ru-RU" dirty="0" smtClean="0"/>
              <a:t>,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стала </a:t>
            </a:r>
            <a:r>
              <a:rPr lang="ru-RU" dirty="0" err="1" smtClean="0"/>
              <a:t>вагомим</a:t>
            </a:r>
            <a:r>
              <a:rPr lang="ru-RU" dirty="0" smtClean="0"/>
              <a:t> </a:t>
            </a:r>
            <a:r>
              <a:rPr lang="ru-RU" dirty="0" err="1" smtClean="0"/>
              <a:t>внеском</a:t>
            </a:r>
            <a:r>
              <a:rPr lang="ru-RU" dirty="0" smtClean="0"/>
              <a:t> у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театральну</a:t>
            </a:r>
            <a:r>
              <a:rPr lang="ru-RU" dirty="0" smtClean="0"/>
              <a:t> </a:t>
            </a:r>
            <a:r>
              <a:rPr lang="ru-RU" dirty="0" err="1" smtClean="0"/>
              <a:t>естетику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20 </a:t>
            </a:r>
            <a:r>
              <a:rPr lang="ru-RU" dirty="0" err="1" smtClean="0"/>
              <a:t>століття</a:t>
            </a:r>
            <a:r>
              <a:rPr lang="ru-RU" dirty="0" smtClean="0"/>
              <a:t>. </a:t>
            </a:r>
            <a:r>
              <a:rPr lang="ru-RU" dirty="0" err="1" smtClean="0"/>
              <a:t>Відомий</a:t>
            </a:r>
            <a:r>
              <a:rPr lang="ru-RU" dirty="0" smtClean="0"/>
              <a:t> далеко за межами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режисер</a:t>
            </a:r>
            <a:r>
              <a:rPr lang="ru-RU" dirty="0" smtClean="0"/>
              <a:t> — </a:t>
            </a:r>
            <a:r>
              <a:rPr lang="ru-RU" dirty="0" err="1" smtClean="0"/>
              <a:t>Андрій</a:t>
            </a:r>
            <a:r>
              <a:rPr lang="ru-RU" dirty="0" smtClean="0"/>
              <a:t> </a:t>
            </a:r>
            <a:r>
              <a:rPr lang="ru-RU" dirty="0" err="1" smtClean="0"/>
              <a:t>Жолдак</a:t>
            </a:r>
            <a:r>
              <a:rPr lang="ru-RU" dirty="0" smtClean="0"/>
              <a:t>. Низка </a:t>
            </a:r>
            <a:r>
              <a:rPr lang="ru-RU" dirty="0" err="1" smtClean="0"/>
              <a:t>талановитих</a:t>
            </a:r>
            <a:r>
              <a:rPr lang="ru-RU" dirty="0" smtClean="0"/>
              <a:t> </a:t>
            </a:r>
            <a:r>
              <a:rPr lang="ru-RU" dirty="0" err="1" smtClean="0"/>
              <a:t>акторів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театру, Богдан Ступка, Ада </a:t>
            </a:r>
            <a:r>
              <a:rPr lang="ru-RU" dirty="0" err="1" smtClean="0"/>
              <a:t>Роговцева</a:t>
            </a:r>
            <a:r>
              <a:rPr lang="ru-RU" dirty="0" smtClean="0"/>
              <a:t>, </a:t>
            </a:r>
            <a:r>
              <a:rPr lang="ru-RU" dirty="0" err="1" smtClean="0"/>
              <a:t>Анатолій</a:t>
            </a:r>
            <a:r>
              <a:rPr lang="ru-RU" dirty="0" smtClean="0"/>
              <a:t> </a:t>
            </a:r>
            <a:r>
              <a:rPr lang="ru-RU" dirty="0" err="1" smtClean="0"/>
              <a:t>Хостікоєв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великим </a:t>
            </a:r>
            <a:r>
              <a:rPr lang="ru-RU" dirty="0" err="1" smtClean="0"/>
              <a:t>успіхом</a:t>
            </a:r>
            <a:r>
              <a:rPr lang="ru-RU" dirty="0" smtClean="0"/>
              <a:t> </a:t>
            </a:r>
            <a:r>
              <a:rPr lang="ru-RU" dirty="0" err="1" smtClean="0"/>
              <a:t>знялися</a:t>
            </a:r>
            <a:r>
              <a:rPr lang="ru-RU" dirty="0" smtClean="0"/>
              <a:t> у </a:t>
            </a:r>
            <a:r>
              <a:rPr lang="ru-RU" dirty="0" err="1" smtClean="0"/>
              <a:t>вітчизняних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зарубіжних</a:t>
            </a:r>
            <a:r>
              <a:rPr lang="ru-RU" dirty="0" smtClean="0"/>
              <a:t> </a:t>
            </a:r>
            <a:r>
              <a:rPr lang="ru-RU" dirty="0" err="1" smtClean="0"/>
              <a:t>кінострічках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01b2e40d82ca45a6dda123a1e5fb3ac1_XL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071546"/>
            <a:ext cx="4121400" cy="4214842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r>
              <a:rPr lang="uk-UA" dirty="0" smtClean="0"/>
              <a:t>Театр в Незалежній Україні </a:t>
            </a: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8686800" cy="6007291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Нині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низка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театральних</a:t>
            </a:r>
            <a:r>
              <a:rPr lang="ru-RU" dirty="0" smtClean="0"/>
              <a:t> </a:t>
            </a:r>
            <a:r>
              <a:rPr lang="ru-RU" dirty="0" err="1" smtClean="0"/>
              <a:t>фестивалів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засвідчили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авторитет у </a:t>
            </a:r>
            <a:r>
              <a:rPr lang="ru-RU" dirty="0" err="1" smtClean="0"/>
              <a:t>Європі</a:t>
            </a:r>
            <a:r>
              <a:rPr lang="ru-RU" dirty="0" smtClean="0"/>
              <a:t>: «</a:t>
            </a:r>
            <a:r>
              <a:rPr lang="ru-RU" dirty="0" err="1" smtClean="0"/>
              <a:t>Київ</a:t>
            </a:r>
            <a:r>
              <a:rPr lang="ru-RU" dirty="0" smtClean="0"/>
              <a:t> </a:t>
            </a:r>
            <a:r>
              <a:rPr lang="ru-RU" dirty="0" err="1" smtClean="0"/>
              <a:t>травневий</a:t>
            </a:r>
            <a:r>
              <a:rPr lang="ru-RU" dirty="0" smtClean="0"/>
              <a:t>»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Києві</a:t>
            </a:r>
            <a:r>
              <a:rPr lang="ru-RU" dirty="0" smtClean="0"/>
              <a:t>, «</a:t>
            </a:r>
            <a:r>
              <a:rPr lang="ru-RU" dirty="0" err="1" smtClean="0"/>
              <a:t>Золотий</a:t>
            </a:r>
            <a:r>
              <a:rPr lang="ru-RU" dirty="0" smtClean="0"/>
              <a:t> Лев», «</a:t>
            </a:r>
            <a:r>
              <a:rPr lang="ru-RU" dirty="0" err="1" smtClean="0"/>
              <a:t>Драбина</a:t>
            </a:r>
            <a:r>
              <a:rPr lang="ru-RU" dirty="0" smtClean="0"/>
              <a:t>»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  <a:r>
              <a:rPr lang="ru-RU" dirty="0" smtClean="0"/>
              <a:t>та "Драма.</a:t>
            </a:r>
            <a:r>
              <a:rPr lang="en-US" dirty="0" smtClean="0"/>
              <a:t>UA" </a:t>
            </a:r>
            <a:r>
              <a:rPr lang="ru-RU" dirty="0" smtClean="0"/>
              <a:t>у </a:t>
            </a:r>
            <a:r>
              <a:rPr lang="ru-RU" dirty="0" err="1" smtClean="0"/>
              <a:t>Львові</a:t>
            </a:r>
            <a:r>
              <a:rPr lang="ru-RU" dirty="0" smtClean="0"/>
              <a:t>, «</a:t>
            </a:r>
            <a:r>
              <a:rPr lang="ru-RU" dirty="0" err="1" smtClean="0"/>
              <a:t>Тернопільські</a:t>
            </a:r>
            <a:r>
              <a:rPr lang="ru-RU" dirty="0" smtClean="0"/>
              <a:t> </a:t>
            </a:r>
            <a:r>
              <a:rPr lang="ru-RU" dirty="0" err="1" smtClean="0"/>
              <a:t>театральні</a:t>
            </a:r>
            <a:r>
              <a:rPr lang="ru-RU" dirty="0" smtClean="0"/>
              <a:t> </a:t>
            </a:r>
            <a:r>
              <a:rPr lang="ru-RU" dirty="0" err="1" smtClean="0"/>
              <a:t>вечори</a:t>
            </a:r>
            <a:r>
              <a:rPr lang="ru-RU" dirty="0" smtClean="0"/>
              <a:t>. Дебют» у </a:t>
            </a:r>
            <a:r>
              <a:rPr lang="ru-RU" dirty="0" err="1" smtClean="0"/>
              <a:t>Тернополі</a:t>
            </a:r>
            <a:r>
              <a:rPr lang="ru-RU" dirty="0" smtClean="0"/>
              <a:t>, «</a:t>
            </a:r>
            <a:r>
              <a:rPr lang="ru-RU" dirty="0" err="1" smtClean="0"/>
              <a:t>Херсонеські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»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Севастополі</a:t>
            </a:r>
            <a:r>
              <a:rPr lang="ru-RU" dirty="0" smtClean="0"/>
              <a:t>, «Мельпомена </a:t>
            </a:r>
            <a:r>
              <a:rPr lang="ru-RU" dirty="0" err="1" smtClean="0"/>
              <a:t>Таврії</a:t>
            </a:r>
            <a:r>
              <a:rPr lang="ru-RU" dirty="0" smtClean="0"/>
              <a:t>» у </a:t>
            </a:r>
            <a:r>
              <a:rPr lang="ru-RU" dirty="0" err="1" smtClean="0"/>
              <a:t>Херсоні</a:t>
            </a:r>
            <a:r>
              <a:rPr lang="ru-RU" dirty="0" smtClean="0"/>
              <a:t>, «</a:t>
            </a:r>
            <a:r>
              <a:rPr lang="ru-RU" dirty="0" err="1" smtClean="0"/>
              <a:t>Різдвяна</a:t>
            </a:r>
            <a:r>
              <a:rPr lang="ru-RU" dirty="0" smtClean="0"/>
              <a:t> </a:t>
            </a:r>
            <a:r>
              <a:rPr lang="ru-RU" dirty="0" err="1" smtClean="0"/>
              <a:t>містерія</a:t>
            </a:r>
            <a:r>
              <a:rPr lang="ru-RU" dirty="0" smtClean="0"/>
              <a:t>» в </a:t>
            </a:r>
            <a:r>
              <a:rPr lang="ru-RU" dirty="0" err="1" smtClean="0"/>
              <a:t>Луцьку</a:t>
            </a:r>
            <a:r>
              <a:rPr lang="ru-RU" dirty="0" smtClean="0"/>
              <a:t>, «</a:t>
            </a:r>
            <a:r>
              <a:rPr lang="ru-RU" dirty="0" err="1" smtClean="0"/>
              <a:t>Інтерлялька</a:t>
            </a:r>
            <a:r>
              <a:rPr lang="ru-RU" dirty="0" smtClean="0"/>
              <a:t>»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Ужгороді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2010 р. створено </a:t>
            </a:r>
            <a:r>
              <a:rPr lang="ru-RU" dirty="0" err="1" smtClean="0"/>
              <a:t>всеукраїнську</a:t>
            </a:r>
            <a:r>
              <a:rPr lang="ru-RU" dirty="0" smtClean="0"/>
              <a:t> </a:t>
            </a:r>
            <a:r>
              <a:rPr lang="ru-RU" dirty="0" err="1" smtClean="0"/>
              <a:t>театральну</a:t>
            </a:r>
            <a:r>
              <a:rPr lang="ru-RU" dirty="0" smtClean="0"/>
              <a:t> портал-мережу "</a:t>
            </a:r>
            <a:r>
              <a:rPr lang="en-US" dirty="0" smtClean="0"/>
              <a:t>atheatre.com.ua -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театральний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", яка </a:t>
            </a:r>
            <a:r>
              <a:rPr lang="ru-RU" dirty="0" err="1" smtClean="0"/>
              <a:t>налічувала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112 </a:t>
            </a:r>
            <a:r>
              <a:rPr lang="ru-RU" dirty="0" err="1" smtClean="0"/>
              <a:t>театрів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81 драматурга станом на </a:t>
            </a:r>
            <a:r>
              <a:rPr lang="ru-RU" dirty="0" err="1" smtClean="0"/>
              <a:t>лютий</a:t>
            </a:r>
            <a:r>
              <a:rPr lang="ru-RU" dirty="0" smtClean="0"/>
              <a:t> 2012 р. Портал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театральні</a:t>
            </a:r>
            <a:r>
              <a:rPr lang="ru-RU" dirty="0" smtClean="0"/>
              <a:t> </a:t>
            </a:r>
            <a:r>
              <a:rPr lang="ru-RU" dirty="0" err="1" smtClean="0"/>
              <a:t>фестивалі</a:t>
            </a:r>
            <a:r>
              <a:rPr lang="ru-RU" dirty="0" smtClean="0"/>
              <a:t>, репертуар </a:t>
            </a:r>
            <a:r>
              <a:rPr lang="ru-RU" dirty="0" err="1" smtClean="0"/>
              <a:t>театрів</a:t>
            </a:r>
            <a:r>
              <a:rPr lang="ru-RU" dirty="0" smtClean="0"/>
              <a:t>, </a:t>
            </a:r>
            <a:r>
              <a:rPr lang="ru-RU" dirty="0" err="1" smtClean="0"/>
              <a:t>відомості</a:t>
            </a:r>
            <a:r>
              <a:rPr lang="ru-RU" dirty="0" smtClean="0"/>
              <a:t> про </a:t>
            </a:r>
            <a:r>
              <a:rPr lang="ru-RU" dirty="0" err="1" smtClean="0"/>
              <a:t>вистави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довідки</a:t>
            </a:r>
            <a:r>
              <a:rPr lang="ru-RU" dirty="0" smtClean="0"/>
              <a:t>. Всю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театри</a:t>
            </a:r>
            <a:r>
              <a:rPr lang="ru-RU" dirty="0" smtClean="0"/>
              <a:t> </a:t>
            </a:r>
            <a:r>
              <a:rPr lang="ru-RU" dirty="0" err="1" smtClean="0"/>
              <a:t>розміщують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775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Театральна культура</vt:lpstr>
      <vt:lpstr>Зародження і становлення </vt:lpstr>
      <vt:lpstr>Слайд 3</vt:lpstr>
      <vt:lpstr>Провідною зіркою українського театру того часу була Марія Заньковецька.</vt:lpstr>
      <vt:lpstr>ХХ століття </vt:lpstr>
      <vt:lpstr>Слайд 6</vt:lpstr>
      <vt:lpstr>Слайд 7</vt:lpstr>
      <vt:lpstr>Театр в Незалежній Україні </vt:lpstr>
      <vt:lpstr>Слайд 9</vt:lpstr>
      <vt:lpstr>Театри Запоріжжя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Театральна культура</dc:title>
  <dc:creator>Admin</dc:creator>
  <cp:lastModifiedBy>Admin</cp:lastModifiedBy>
  <cp:revision>4</cp:revision>
  <dcterms:created xsi:type="dcterms:W3CDTF">2013-12-03T12:25:30Z</dcterms:created>
  <dcterms:modified xsi:type="dcterms:W3CDTF">2013-12-03T12:56:48Z</dcterms:modified>
</cp:coreProperties>
</file>