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23.04.2012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effectLst/>
              </a:rPr>
              <a:t>The most dangerous profession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0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42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Archaeologists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View\Desktop\WR\archaeologists\1f9db7a3e694448bf8cdcfd1a65b7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153644" cy="3161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C:\Users\View\Desktop\WR\archaeologists\77120484_arhIolog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52936"/>
            <a:ext cx="4181833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Builders</a:t>
            </a:r>
            <a:endParaRPr lang="ru-RU" dirty="0"/>
          </a:p>
        </p:txBody>
      </p:sp>
      <p:pic>
        <p:nvPicPr>
          <p:cNvPr id="10242" name="Picture 2" descr="C:\Users\View\Desktop\WR\builders\0_9c74b_d13944f6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816424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9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Fireman</a:t>
            </a:r>
            <a:endParaRPr lang="ru-RU" dirty="0"/>
          </a:p>
        </p:txBody>
      </p:sp>
      <p:pic>
        <p:nvPicPr>
          <p:cNvPr id="1026" name="Picture 2" descr="C:\Users\View\Desktop\WR\fireman\1281072450_2869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36912"/>
            <a:ext cx="4608512" cy="37364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View\Desktop\WR\fireman\12958722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2" y="1579442"/>
            <a:ext cx="3908202" cy="38724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8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Miners</a:t>
            </a:r>
            <a:endParaRPr lang="ru-RU" dirty="0"/>
          </a:p>
        </p:txBody>
      </p:sp>
      <p:pic>
        <p:nvPicPr>
          <p:cNvPr id="2050" name="Picture 2" descr="C:\Users\View\Desktop\WR\miners\miner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8960"/>
            <a:ext cx="396044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iew\Desktop\WR\miners\miners0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44824"/>
            <a:ext cx="3723085" cy="29523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26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</a:t>
            </a:r>
            <a:endParaRPr lang="ru-RU" dirty="0"/>
          </a:p>
        </p:txBody>
      </p:sp>
      <p:pic>
        <p:nvPicPr>
          <p:cNvPr id="3074" name="Picture 2" descr="C:\Users\View\Desktop\WR\Physicians\0012-022-KHirur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986339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C:\Users\View\Desktop\WR\Physicians\1321868100_img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2" y="1772816"/>
            <a:ext cx="2914650" cy="438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Pilots </a:t>
            </a:r>
            <a:r>
              <a:rPr lang="en-US" dirty="0"/>
              <a:t>and flight attendants</a:t>
            </a:r>
            <a:endParaRPr lang="ru-RU" dirty="0"/>
          </a:p>
        </p:txBody>
      </p:sp>
      <p:pic>
        <p:nvPicPr>
          <p:cNvPr id="4098" name="Picture 2" descr="C:\Users\View\Desktop\WR\pilots and flight attendants\pilot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4752528" cy="38164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4099" name="Picture 3" descr="C:\Users\View\Desktop\WR\pilots and flight attendants\446182_2086-8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22376"/>
            <a:ext cx="3240360" cy="4513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7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Police</a:t>
            </a:r>
            <a:endParaRPr lang="ru-RU" dirty="0"/>
          </a:p>
        </p:txBody>
      </p:sp>
      <p:pic>
        <p:nvPicPr>
          <p:cNvPr id="5122" name="Picture 2" descr="C:\Users\View\Desktop\WR\police\10chisinau4-agerpr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4248472" cy="36960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C:\Users\View\Desktop\WR\police\610x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Climber</a:t>
            </a:r>
            <a:endParaRPr lang="ru-RU" dirty="0"/>
          </a:p>
        </p:txBody>
      </p:sp>
      <p:pic>
        <p:nvPicPr>
          <p:cNvPr id="6147" name="Picture 3" descr="C:\Users\View\Desktop\WR\Скалолазы\1201291494197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484785"/>
            <a:ext cx="4176464" cy="29523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View\Desktop\WR\Скалолазы\1783cb44316e3b378cd71f03309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68960"/>
            <a:ext cx="4364743" cy="33912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Snake Man</a:t>
            </a:r>
            <a:endParaRPr lang="ru-RU" dirty="0"/>
          </a:p>
        </p:txBody>
      </p:sp>
      <p:pic>
        <p:nvPicPr>
          <p:cNvPr id="7170" name="Picture 2" descr="C:\Users\View\Desktop\WR\змиеловы\BIGPIC1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273" y="1600200"/>
            <a:ext cx="5657453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8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8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</a:t>
            </a:r>
            <a:endParaRPr lang="ru-RU" dirty="0"/>
          </a:p>
        </p:txBody>
      </p:sp>
      <p:pic>
        <p:nvPicPr>
          <p:cNvPr id="8194" name="Picture 2" descr="C:\Users\View\Desktop\WR\drivers\_MG_7861s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032448" cy="3274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View\Desktop\WR\8524296-driver-in-booth-of-truck-illustr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44824"/>
            <a:ext cx="4104456" cy="41044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168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decel="50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</TotalTime>
  <Words>18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The most dangerous profession</vt:lpstr>
      <vt:lpstr>Fireman</vt:lpstr>
      <vt:lpstr>Miners</vt:lpstr>
      <vt:lpstr>Physician</vt:lpstr>
      <vt:lpstr>Pilots and flight attendants</vt:lpstr>
      <vt:lpstr>Police</vt:lpstr>
      <vt:lpstr>Climber</vt:lpstr>
      <vt:lpstr>Snake Man</vt:lpstr>
      <vt:lpstr>Driver</vt:lpstr>
      <vt:lpstr>Archaeologists</vt:lpstr>
      <vt:lpstr>Builders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most dangerous profession</dc:title>
  <dc:creator>View</dc:creator>
  <cp:lastModifiedBy>View</cp:lastModifiedBy>
  <cp:revision>9</cp:revision>
  <dcterms:created xsi:type="dcterms:W3CDTF">2012-04-23T16:14:21Z</dcterms:created>
  <dcterms:modified xsi:type="dcterms:W3CDTF">2012-04-23T17:51:54Z</dcterms:modified>
</cp:coreProperties>
</file>