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A3326-2A8F-493B-8976-B1D3F08D6C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850D113-F7DC-47BB-B963-CED7E30DA242}">
      <dgm:prSet phldrT="[Текст]" custT="1"/>
      <dgm:spPr/>
      <dgm:t>
        <a:bodyPr/>
        <a:lstStyle/>
        <a:p>
          <a:r>
            <a:rPr lang="uk-UA" sz="2800" b="1" dirty="0" smtClean="0"/>
            <a:t>Типи націоналізму</a:t>
          </a:r>
          <a:endParaRPr lang="uk-UA" sz="2800" dirty="0"/>
        </a:p>
      </dgm:t>
    </dgm:pt>
    <dgm:pt modelId="{47F50B05-19CC-4F2D-AC20-6E560600C514}" type="parTrans" cxnId="{228C576E-26EB-4DBD-B20C-593A3067415C}">
      <dgm:prSet/>
      <dgm:spPr/>
      <dgm:t>
        <a:bodyPr/>
        <a:lstStyle/>
        <a:p>
          <a:endParaRPr lang="uk-UA"/>
        </a:p>
      </dgm:t>
    </dgm:pt>
    <dgm:pt modelId="{FD02F981-A15A-418C-970D-CCCBBBE93498}" type="sibTrans" cxnId="{228C576E-26EB-4DBD-B20C-593A3067415C}">
      <dgm:prSet/>
      <dgm:spPr/>
      <dgm:t>
        <a:bodyPr/>
        <a:lstStyle/>
        <a:p>
          <a:endParaRPr lang="uk-UA"/>
        </a:p>
      </dgm:t>
    </dgm:pt>
    <dgm:pt modelId="{4C2B4EC8-32A5-417C-AE87-D2A73550D0DD}">
      <dgm:prSet phldrT="[Текст]" custT="1"/>
      <dgm:spPr/>
      <dgm:t>
        <a:bodyPr/>
        <a:lstStyle/>
        <a:p>
          <a:r>
            <a:rPr lang="ru-RU" sz="1100" b="1" dirty="0" err="1" smtClean="0"/>
            <a:t>Етнічний</a:t>
          </a:r>
          <a:r>
            <a:rPr lang="ru-RU" sz="1100" b="1" dirty="0" smtClean="0"/>
            <a:t> </a:t>
          </a:r>
          <a:endParaRPr lang="uk-UA" sz="1100" dirty="0"/>
        </a:p>
      </dgm:t>
    </dgm:pt>
    <dgm:pt modelId="{1D4F57B3-93DF-4210-997B-BEA102859C3D}" type="parTrans" cxnId="{6834DDC2-330B-4184-9D60-F2E4BDB0C371}">
      <dgm:prSet/>
      <dgm:spPr/>
      <dgm:t>
        <a:bodyPr/>
        <a:lstStyle/>
        <a:p>
          <a:endParaRPr lang="uk-UA"/>
        </a:p>
      </dgm:t>
    </dgm:pt>
    <dgm:pt modelId="{78D61AB1-4769-42D4-ADB6-47B9F7A94150}" type="sibTrans" cxnId="{6834DDC2-330B-4184-9D60-F2E4BDB0C371}">
      <dgm:prSet/>
      <dgm:spPr/>
      <dgm:t>
        <a:bodyPr/>
        <a:lstStyle/>
        <a:p>
          <a:endParaRPr lang="uk-UA"/>
        </a:p>
      </dgm:t>
    </dgm:pt>
    <dgm:pt modelId="{88735919-4DB0-4382-AF4C-F3005C558744}">
      <dgm:prSet phldrT="[Текст]" custT="1"/>
      <dgm:spPr/>
      <dgm:t>
        <a:bodyPr/>
        <a:lstStyle/>
        <a:p>
          <a:r>
            <a:rPr lang="ru-RU" sz="1100" b="1" dirty="0" err="1" smtClean="0"/>
            <a:t>Цивільний</a:t>
          </a:r>
          <a:endParaRPr lang="uk-UA" sz="1100" dirty="0"/>
        </a:p>
      </dgm:t>
    </dgm:pt>
    <dgm:pt modelId="{B95DDBA9-1AC0-4142-A3B1-68A1F29EA948}" type="parTrans" cxnId="{ECA74F3D-A01A-42AF-ABC8-7B3632F7B857}">
      <dgm:prSet/>
      <dgm:spPr/>
      <dgm:t>
        <a:bodyPr/>
        <a:lstStyle/>
        <a:p>
          <a:endParaRPr lang="uk-UA"/>
        </a:p>
      </dgm:t>
    </dgm:pt>
    <dgm:pt modelId="{37A5A9BF-16F9-45B5-A2D2-B9D4104E5638}" type="sibTrans" cxnId="{ECA74F3D-A01A-42AF-ABC8-7B3632F7B857}">
      <dgm:prSet/>
      <dgm:spPr/>
      <dgm:t>
        <a:bodyPr/>
        <a:lstStyle/>
        <a:p>
          <a:endParaRPr lang="uk-UA"/>
        </a:p>
      </dgm:t>
    </dgm:pt>
    <dgm:pt modelId="{8E44D6E4-0505-47C6-AAAE-DCA05146F2A5}">
      <dgm:prSet phldrT="[Текст]" custT="1"/>
      <dgm:spPr/>
      <dgm:t>
        <a:bodyPr/>
        <a:lstStyle/>
        <a:p>
          <a:r>
            <a:rPr lang="ru-RU" sz="1100" b="1" dirty="0" err="1" smtClean="0"/>
            <a:t>Експан-сіоністський</a:t>
          </a:r>
          <a:endParaRPr lang="uk-UA" sz="1100" dirty="0"/>
        </a:p>
      </dgm:t>
    </dgm:pt>
    <dgm:pt modelId="{A02E9BF0-C5E7-48B6-A3B1-5BF06542DADC}" type="parTrans" cxnId="{FDFA23D6-2E8B-4D69-B502-3D86FAC07EF7}">
      <dgm:prSet/>
      <dgm:spPr/>
      <dgm:t>
        <a:bodyPr/>
        <a:lstStyle/>
        <a:p>
          <a:endParaRPr lang="uk-UA"/>
        </a:p>
      </dgm:t>
    </dgm:pt>
    <dgm:pt modelId="{62D35E00-1E00-45A5-B0AC-6626049E69B9}" type="sibTrans" cxnId="{FDFA23D6-2E8B-4D69-B502-3D86FAC07EF7}">
      <dgm:prSet/>
      <dgm:spPr/>
      <dgm:t>
        <a:bodyPr/>
        <a:lstStyle/>
        <a:p>
          <a:endParaRPr lang="uk-UA"/>
        </a:p>
      </dgm:t>
    </dgm:pt>
    <dgm:pt modelId="{764B71DA-8690-4A86-A317-B5E108E1BED1}">
      <dgm:prSet custT="1"/>
      <dgm:spPr/>
      <dgm:t>
        <a:bodyPr/>
        <a:lstStyle/>
        <a:p>
          <a:r>
            <a:rPr lang="ru-RU" sz="1100" b="1" dirty="0" err="1" smtClean="0"/>
            <a:t>Романтичний</a:t>
          </a:r>
          <a:r>
            <a:rPr lang="ru-RU" sz="1100" b="1" dirty="0" smtClean="0"/>
            <a:t> </a:t>
          </a:r>
          <a:endParaRPr lang="uk-UA" sz="1100" dirty="0"/>
        </a:p>
      </dgm:t>
    </dgm:pt>
    <dgm:pt modelId="{D95F04B5-B496-4DE4-8071-ED6A9F0A9F0C}" type="parTrans" cxnId="{3836648D-6464-4C8B-9B2E-5A7686F988EE}">
      <dgm:prSet/>
      <dgm:spPr/>
      <dgm:t>
        <a:bodyPr/>
        <a:lstStyle/>
        <a:p>
          <a:endParaRPr lang="uk-UA"/>
        </a:p>
      </dgm:t>
    </dgm:pt>
    <dgm:pt modelId="{6931587E-5C08-421E-B1B2-9AE56D0D7113}" type="sibTrans" cxnId="{3836648D-6464-4C8B-9B2E-5A7686F988EE}">
      <dgm:prSet/>
      <dgm:spPr/>
      <dgm:t>
        <a:bodyPr/>
        <a:lstStyle/>
        <a:p>
          <a:endParaRPr lang="uk-UA"/>
        </a:p>
      </dgm:t>
    </dgm:pt>
    <dgm:pt modelId="{A8E4CC33-06E7-4615-9FEF-FCEAEF0186D1}">
      <dgm:prSet custT="1"/>
      <dgm:spPr/>
      <dgm:t>
        <a:bodyPr/>
        <a:lstStyle/>
        <a:p>
          <a:r>
            <a:rPr lang="ru-RU" sz="1100" b="1" dirty="0" err="1" smtClean="0"/>
            <a:t>Культурний</a:t>
          </a:r>
          <a:endParaRPr lang="uk-UA" sz="1100" dirty="0"/>
        </a:p>
      </dgm:t>
    </dgm:pt>
    <dgm:pt modelId="{EEE33266-1308-46C6-84DD-DC794AC20D1B}" type="parTrans" cxnId="{6454D90C-5C61-47D2-857C-BA1BFBFDF3FA}">
      <dgm:prSet/>
      <dgm:spPr/>
      <dgm:t>
        <a:bodyPr/>
        <a:lstStyle/>
        <a:p>
          <a:endParaRPr lang="uk-UA"/>
        </a:p>
      </dgm:t>
    </dgm:pt>
    <dgm:pt modelId="{F0B083B8-AB08-484A-891F-88B4E5873E29}" type="sibTrans" cxnId="{6454D90C-5C61-47D2-857C-BA1BFBFDF3FA}">
      <dgm:prSet/>
      <dgm:spPr/>
      <dgm:t>
        <a:bodyPr/>
        <a:lstStyle/>
        <a:p>
          <a:endParaRPr lang="uk-UA"/>
        </a:p>
      </dgm:t>
    </dgm:pt>
    <dgm:pt modelId="{F5085D42-83A9-4294-A523-B9FD935212ED}">
      <dgm:prSet custT="1"/>
      <dgm:spPr/>
      <dgm:t>
        <a:bodyPr/>
        <a:lstStyle/>
        <a:p>
          <a:r>
            <a:rPr lang="ru-RU" sz="1100" b="1" dirty="0" err="1" smtClean="0"/>
            <a:t>Лівий</a:t>
          </a:r>
          <a:endParaRPr lang="uk-UA" sz="1100" dirty="0"/>
        </a:p>
      </dgm:t>
    </dgm:pt>
    <dgm:pt modelId="{3EB675C8-F7C3-4246-9618-01C5013AF97D}" type="parTrans" cxnId="{86AC5FF6-BAD3-47E0-BEB3-9C67ACBA1CC0}">
      <dgm:prSet/>
      <dgm:spPr/>
      <dgm:t>
        <a:bodyPr/>
        <a:lstStyle/>
        <a:p>
          <a:endParaRPr lang="uk-UA"/>
        </a:p>
      </dgm:t>
    </dgm:pt>
    <dgm:pt modelId="{8E9B6795-ED5B-4B73-AF63-4DE89C65EEE2}" type="sibTrans" cxnId="{86AC5FF6-BAD3-47E0-BEB3-9C67ACBA1CC0}">
      <dgm:prSet/>
      <dgm:spPr/>
      <dgm:t>
        <a:bodyPr/>
        <a:lstStyle/>
        <a:p>
          <a:endParaRPr lang="uk-UA"/>
        </a:p>
      </dgm:t>
    </dgm:pt>
    <dgm:pt modelId="{95B33CAA-8CDB-4571-88D8-107D08A90671}">
      <dgm:prSet custT="1"/>
      <dgm:spPr/>
      <dgm:t>
        <a:bodyPr/>
        <a:lstStyle/>
        <a:p>
          <a:r>
            <a:rPr lang="ru-RU" sz="1100" b="1" dirty="0" smtClean="0"/>
            <a:t>Пост-</a:t>
          </a:r>
          <a:r>
            <a:rPr lang="ru-RU" sz="1100" b="1" dirty="0" err="1" smtClean="0"/>
            <a:t>колоніальний</a:t>
          </a:r>
          <a:endParaRPr lang="ru-RU" sz="1100" b="1" dirty="0"/>
        </a:p>
      </dgm:t>
    </dgm:pt>
    <dgm:pt modelId="{90C16B00-0B07-4060-9DC7-882AEC826B4A}" type="parTrans" cxnId="{CEA7E9BE-DBF2-4A71-A075-093FBA3FBC8F}">
      <dgm:prSet/>
      <dgm:spPr/>
      <dgm:t>
        <a:bodyPr/>
        <a:lstStyle/>
        <a:p>
          <a:endParaRPr lang="uk-UA"/>
        </a:p>
      </dgm:t>
    </dgm:pt>
    <dgm:pt modelId="{02F8A3C6-FB7D-49DF-B14A-647093105199}" type="sibTrans" cxnId="{CEA7E9BE-DBF2-4A71-A075-093FBA3FBC8F}">
      <dgm:prSet/>
      <dgm:spPr/>
      <dgm:t>
        <a:bodyPr/>
        <a:lstStyle/>
        <a:p>
          <a:endParaRPr lang="uk-UA"/>
        </a:p>
      </dgm:t>
    </dgm:pt>
    <dgm:pt modelId="{47DCFC20-E346-4244-9A09-FB4A5647C971}">
      <dgm:prSet custT="1"/>
      <dgm:spPr/>
      <dgm:t>
        <a:bodyPr/>
        <a:lstStyle/>
        <a:p>
          <a:r>
            <a:rPr lang="ru-RU" sz="1100" b="1" dirty="0" err="1" smtClean="0"/>
            <a:t>Національно-визвольний</a:t>
          </a:r>
          <a:endParaRPr lang="ru-RU" sz="1100" b="1" dirty="0"/>
        </a:p>
      </dgm:t>
    </dgm:pt>
    <dgm:pt modelId="{A5A8A2D9-1009-4F06-9DC1-91C571F97FC8}" type="parTrans" cxnId="{27D59627-4870-4A42-AB32-6A89DB31C234}">
      <dgm:prSet/>
      <dgm:spPr/>
      <dgm:t>
        <a:bodyPr/>
        <a:lstStyle/>
        <a:p>
          <a:endParaRPr lang="uk-UA"/>
        </a:p>
      </dgm:t>
    </dgm:pt>
    <dgm:pt modelId="{A6E361A7-8CCA-4F33-BAD5-6D2B5B9F6634}" type="sibTrans" cxnId="{27D59627-4870-4A42-AB32-6A89DB31C234}">
      <dgm:prSet/>
      <dgm:spPr/>
      <dgm:t>
        <a:bodyPr/>
        <a:lstStyle/>
        <a:p>
          <a:endParaRPr lang="uk-UA"/>
        </a:p>
      </dgm:t>
    </dgm:pt>
    <dgm:pt modelId="{390119F0-4FCF-4027-AD4A-CC690A05BCEB}">
      <dgm:prSet custT="1"/>
      <dgm:spPr/>
      <dgm:t>
        <a:bodyPr/>
        <a:lstStyle/>
        <a:p>
          <a:r>
            <a:rPr lang="ru-RU" sz="1100" b="1" dirty="0" err="1" smtClean="0"/>
            <a:t>Релігійний</a:t>
          </a:r>
          <a:endParaRPr lang="ru-RU" sz="1100" b="1" dirty="0"/>
        </a:p>
      </dgm:t>
    </dgm:pt>
    <dgm:pt modelId="{4610D3FC-BA3F-4A92-8FB0-2A53769A7703}" type="parTrans" cxnId="{55EEC614-D039-4C3E-9318-2B9821BA256A}">
      <dgm:prSet/>
      <dgm:spPr/>
      <dgm:t>
        <a:bodyPr/>
        <a:lstStyle/>
        <a:p>
          <a:endParaRPr lang="uk-UA"/>
        </a:p>
      </dgm:t>
    </dgm:pt>
    <dgm:pt modelId="{47D9E2A6-77DC-4B1E-9B98-612E55C0735C}" type="sibTrans" cxnId="{55EEC614-D039-4C3E-9318-2B9821BA256A}">
      <dgm:prSet/>
      <dgm:spPr/>
      <dgm:t>
        <a:bodyPr/>
        <a:lstStyle/>
        <a:p>
          <a:endParaRPr lang="uk-UA"/>
        </a:p>
      </dgm:t>
    </dgm:pt>
    <dgm:pt modelId="{A3A6C902-8053-4FC7-837F-696D8240C115}">
      <dgm:prSet custT="1"/>
      <dgm:spPr/>
      <dgm:t>
        <a:bodyPr/>
        <a:lstStyle/>
        <a:p>
          <a:r>
            <a:rPr lang="ru-RU" sz="1100" b="1" dirty="0" smtClean="0"/>
            <a:t>Пан-</a:t>
          </a:r>
          <a:r>
            <a:rPr lang="ru-RU" sz="1100" b="1" dirty="0" err="1" smtClean="0"/>
            <a:t>націоналізм</a:t>
          </a:r>
          <a:endParaRPr lang="ru-RU" sz="1100" b="1" dirty="0"/>
        </a:p>
      </dgm:t>
    </dgm:pt>
    <dgm:pt modelId="{1B2336F5-D44B-41F4-934F-4C0F353CB893}" type="parTrans" cxnId="{D9815E60-29EE-47CB-BE93-5571669384B9}">
      <dgm:prSet/>
      <dgm:spPr/>
      <dgm:t>
        <a:bodyPr/>
        <a:lstStyle/>
        <a:p>
          <a:endParaRPr lang="uk-UA"/>
        </a:p>
      </dgm:t>
    </dgm:pt>
    <dgm:pt modelId="{3882883F-3F5A-44C4-8800-9F2614CFDCA0}" type="sibTrans" cxnId="{D9815E60-29EE-47CB-BE93-5571669384B9}">
      <dgm:prSet/>
      <dgm:spPr/>
      <dgm:t>
        <a:bodyPr/>
        <a:lstStyle/>
        <a:p>
          <a:endParaRPr lang="uk-UA"/>
        </a:p>
      </dgm:t>
    </dgm:pt>
    <dgm:pt modelId="{A84C2DCA-D9F5-41A0-A970-06A001510904}" type="pres">
      <dgm:prSet presAssocID="{B8EA3326-2A8F-493B-8976-B1D3F08D6C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97C044-B2F8-4CD5-BED9-484610510E90}" type="pres">
      <dgm:prSet presAssocID="{6850D113-F7DC-47BB-B963-CED7E30DA242}" presName="hierRoot1" presStyleCnt="0"/>
      <dgm:spPr/>
    </dgm:pt>
    <dgm:pt modelId="{2190F8D3-1247-48EE-89C8-CD251D7550E6}" type="pres">
      <dgm:prSet presAssocID="{6850D113-F7DC-47BB-B963-CED7E30DA242}" presName="composite" presStyleCnt="0"/>
      <dgm:spPr/>
    </dgm:pt>
    <dgm:pt modelId="{08713CF6-2D22-450F-AC7F-EF3004F3614A}" type="pres">
      <dgm:prSet presAssocID="{6850D113-F7DC-47BB-B963-CED7E30DA242}" presName="background" presStyleLbl="node0" presStyleIdx="0" presStyleCnt="1"/>
      <dgm:spPr/>
    </dgm:pt>
    <dgm:pt modelId="{4C124175-D449-4339-9F9F-7ECF702E13E9}" type="pres">
      <dgm:prSet presAssocID="{6850D113-F7DC-47BB-B963-CED7E30DA242}" presName="text" presStyleLbl="fgAcc0" presStyleIdx="0" presStyleCnt="1" custScaleX="615217" custScaleY="429553" custLinFactY="-200000" custLinFactNeighborX="-12721" custLinFactNeighborY="-211258">
        <dgm:presLayoutVars>
          <dgm:chPref val="3"/>
        </dgm:presLayoutVars>
      </dgm:prSet>
      <dgm:spPr/>
    </dgm:pt>
    <dgm:pt modelId="{27138875-5B3B-46A0-82BB-40E3A79AED0F}" type="pres">
      <dgm:prSet presAssocID="{6850D113-F7DC-47BB-B963-CED7E30DA242}" presName="hierChild2" presStyleCnt="0"/>
      <dgm:spPr/>
    </dgm:pt>
    <dgm:pt modelId="{5AB498BE-61DF-49B1-9FED-896A3963212E}" type="pres">
      <dgm:prSet presAssocID="{1D4F57B3-93DF-4210-997B-BEA102859C3D}" presName="Name10" presStyleLbl="parChTrans1D2" presStyleIdx="0" presStyleCnt="10"/>
      <dgm:spPr/>
    </dgm:pt>
    <dgm:pt modelId="{35035836-71C0-41A4-A6C2-0E2EB5B8835E}" type="pres">
      <dgm:prSet presAssocID="{4C2B4EC8-32A5-417C-AE87-D2A73550D0DD}" presName="hierRoot2" presStyleCnt="0"/>
      <dgm:spPr/>
    </dgm:pt>
    <dgm:pt modelId="{6569CE94-E17E-4281-99C9-FE96F3CBD8F5}" type="pres">
      <dgm:prSet presAssocID="{4C2B4EC8-32A5-417C-AE87-D2A73550D0DD}" presName="composite2" presStyleCnt="0"/>
      <dgm:spPr/>
    </dgm:pt>
    <dgm:pt modelId="{C098212C-6681-4810-A675-357D1E5270E3}" type="pres">
      <dgm:prSet presAssocID="{4C2B4EC8-32A5-417C-AE87-D2A73550D0DD}" presName="background2" presStyleLbl="node2" presStyleIdx="0" presStyleCnt="10"/>
      <dgm:spPr/>
    </dgm:pt>
    <dgm:pt modelId="{A9345686-5BFA-4FE1-8C9B-9BD004B92DE2}" type="pres">
      <dgm:prSet presAssocID="{4C2B4EC8-32A5-417C-AE87-D2A73550D0DD}" presName="text2" presStyleLbl="fgAcc2" presStyleIdx="0" presStyleCnt="10" custScaleX="239286" custScaleY="247355" custLinFactY="-200000" custLinFactNeighborX="-12721" custLinFactNeighborY="-211258">
        <dgm:presLayoutVars>
          <dgm:chPref val="3"/>
        </dgm:presLayoutVars>
      </dgm:prSet>
      <dgm:spPr/>
    </dgm:pt>
    <dgm:pt modelId="{784D20FE-F64A-4691-A01A-FD789E6A58B7}" type="pres">
      <dgm:prSet presAssocID="{4C2B4EC8-32A5-417C-AE87-D2A73550D0DD}" presName="hierChild3" presStyleCnt="0"/>
      <dgm:spPr/>
    </dgm:pt>
    <dgm:pt modelId="{7FD91526-2431-4A9B-B9F4-E081A770588D}" type="pres">
      <dgm:prSet presAssocID="{B95DDBA9-1AC0-4142-A3B1-68A1F29EA948}" presName="Name10" presStyleLbl="parChTrans1D2" presStyleIdx="1" presStyleCnt="10"/>
      <dgm:spPr/>
    </dgm:pt>
    <dgm:pt modelId="{0D96F246-CAAD-4E61-8861-A7718BDD08DB}" type="pres">
      <dgm:prSet presAssocID="{88735919-4DB0-4382-AF4C-F3005C558744}" presName="hierRoot2" presStyleCnt="0"/>
      <dgm:spPr/>
    </dgm:pt>
    <dgm:pt modelId="{9A02E9BB-6571-4F03-839F-38AE23362623}" type="pres">
      <dgm:prSet presAssocID="{88735919-4DB0-4382-AF4C-F3005C558744}" presName="composite2" presStyleCnt="0"/>
      <dgm:spPr/>
    </dgm:pt>
    <dgm:pt modelId="{977A5B01-C3B8-4935-A342-132007EE3646}" type="pres">
      <dgm:prSet presAssocID="{88735919-4DB0-4382-AF4C-F3005C558744}" presName="background2" presStyleLbl="node2" presStyleIdx="1" presStyleCnt="10"/>
      <dgm:spPr/>
    </dgm:pt>
    <dgm:pt modelId="{B2FAC9A7-63DB-4436-99B4-B0789EC88F9E}" type="pres">
      <dgm:prSet presAssocID="{88735919-4DB0-4382-AF4C-F3005C558744}" presName="text2" presStyleLbl="fgAcc2" presStyleIdx="1" presStyleCnt="10" custScaleX="239286" custScaleY="247355" custLinFactY="-200000" custLinFactNeighborX="-12721" custLinFactNeighborY="-211258">
        <dgm:presLayoutVars>
          <dgm:chPref val="3"/>
        </dgm:presLayoutVars>
      </dgm:prSet>
      <dgm:spPr/>
    </dgm:pt>
    <dgm:pt modelId="{AE2600D4-D71A-46DF-8D72-201574291117}" type="pres">
      <dgm:prSet presAssocID="{88735919-4DB0-4382-AF4C-F3005C558744}" presName="hierChild3" presStyleCnt="0"/>
      <dgm:spPr/>
    </dgm:pt>
    <dgm:pt modelId="{0D85D7C9-01ED-4947-877B-928BC5265C7F}" type="pres">
      <dgm:prSet presAssocID="{A02E9BF0-C5E7-48B6-A3B1-5BF06542DADC}" presName="Name10" presStyleLbl="parChTrans1D2" presStyleIdx="2" presStyleCnt="10"/>
      <dgm:spPr/>
    </dgm:pt>
    <dgm:pt modelId="{B75DB98E-F39A-4629-9ED8-354EE1651187}" type="pres">
      <dgm:prSet presAssocID="{8E44D6E4-0505-47C6-AAAE-DCA05146F2A5}" presName="hierRoot2" presStyleCnt="0"/>
      <dgm:spPr/>
    </dgm:pt>
    <dgm:pt modelId="{91986551-5F62-40E9-BE89-B4BA06495146}" type="pres">
      <dgm:prSet presAssocID="{8E44D6E4-0505-47C6-AAAE-DCA05146F2A5}" presName="composite2" presStyleCnt="0"/>
      <dgm:spPr/>
    </dgm:pt>
    <dgm:pt modelId="{E18A338F-75B4-493A-8396-A0050B16EA8F}" type="pres">
      <dgm:prSet presAssocID="{8E44D6E4-0505-47C6-AAAE-DCA05146F2A5}" presName="background2" presStyleLbl="node2" presStyleIdx="2" presStyleCnt="10"/>
      <dgm:spPr/>
    </dgm:pt>
    <dgm:pt modelId="{3E9A0100-47B7-49D3-AC40-D796D9898F6C}" type="pres">
      <dgm:prSet presAssocID="{8E44D6E4-0505-47C6-AAAE-DCA05146F2A5}" presName="text2" presStyleLbl="fgAcc2" presStyleIdx="2" presStyleCnt="10" custScaleX="239286" custScaleY="247355" custLinFactY="-200000" custLinFactNeighborX="-12721" custLinFactNeighborY="-2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25771D-C00D-4885-B239-03ABED1DA146}" type="pres">
      <dgm:prSet presAssocID="{8E44D6E4-0505-47C6-AAAE-DCA05146F2A5}" presName="hierChild3" presStyleCnt="0"/>
      <dgm:spPr/>
    </dgm:pt>
    <dgm:pt modelId="{29E03346-F4F0-4E8C-864D-78E71BD923B9}" type="pres">
      <dgm:prSet presAssocID="{D95F04B5-B496-4DE4-8071-ED6A9F0A9F0C}" presName="Name10" presStyleLbl="parChTrans1D2" presStyleIdx="3" presStyleCnt="10"/>
      <dgm:spPr/>
    </dgm:pt>
    <dgm:pt modelId="{AB449A60-01D9-4FE8-B18E-6DA0909E85D0}" type="pres">
      <dgm:prSet presAssocID="{764B71DA-8690-4A86-A317-B5E108E1BED1}" presName="hierRoot2" presStyleCnt="0"/>
      <dgm:spPr/>
    </dgm:pt>
    <dgm:pt modelId="{E4444ED1-51BD-45F8-A204-260424248E77}" type="pres">
      <dgm:prSet presAssocID="{764B71DA-8690-4A86-A317-B5E108E1BED1}" presName="composite2" presStyleCnt="0"/>
      <dgm:spPr/>
    </dgm:pt>
    <dgm:pt modelId="{CB22FC1E-FE4D-4E0B-9CC5-2DE809529CD7}" type="pres">
      <dgm:prSet presAssocID="{764B71DA-8690-4A86-A317-B5E108E1BED1}" presName="background2" presStyleLbl="node2" presStyleIdx="3" presStyleCnt="10"/>
      <dgm:spPr/>
    </dgm:pt>
    <dgm:pt modelId="{508D523A-2AC0-48D9-BD29-6254ABA23F16}" type="pres">
      <dgm:prSet presAssocID="{764B71DA-8690-4A86-A317-B5E108E1BED1}" presName="text2" presStyleLbl="fgAcc2" presStyleIdx="3" presStyleCnt="10" custScaleX="239286" custScaleY="247355" custLinFactY="-200000" custLinFactNeighborX="-12721" custLinFactNeighborY="-2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F0CB5BB-CF27-4A01-B944-559C6A65CD05}" type="pres">
      <dgm:prSet presAssocID="{764B71DA-8690-4A86-A317-B5E108E1BED1}" presName="hierChild3" presStyleCnt="0"/>
      <dgm:spPr/>
    </dgm:pt>
    <dgm:pt modelId="{263E29D7-0632-4703-9BD2-4A0A07F736F3}" type="pres">
      <dgm:prSet presAssocID="{EEE33266-1308-46C6-84DD-DC794AC20D1B}" presName="Name10" presStyleLbl="parChTrans1D2" presStyleIdx="4" presStyleCnt="10"/>
      <dgm:spPr/>
    </dgm:pt>
    <dgm:pt modelId="{11C87F02-5A0A-4291-8767-01FF20E7EFB1}" type="pres">
      <dgm:prSet presAssocID="{A8E4CC33-06E7-4615-9FEF-FCEAEF0186D1}" presName="hierRoot2" presStyleCnt="0"/>
      <dgm:spPr/>
    </dgm:pt>
    <dgm:pt modelId="{96F6B391-5D95-40BD-96B5-31163C8785F9}" type="pres">
      <dgm:prSet presAssocID="{A8E4CC33-06E7-4615-9FEF-FCEAEF0186D1}" presName="composite2" presStyleCnt="0"/>
      <dgm:spPr/>
    </dgm:pt>
    <dgm:pt modelId="{DF4FF2D0-6B07-4252-AFE2-61771B59D9BB}" type="pres">
      <dgm:prSet presAssocID="{A8E4CC33-06E7-4615-9FEF-FCEAEF0186D1}" presName="background2" presStyleLbl="node2" presStyleIdx="4" presStyleCnt="10"/>
      <dgm:spPr/>
    </dgm:pt>
    <dgm:pt modelId="{952C4308-3557-49D1-AF73-5F6DEE7B841C}" type="pres">
      <dgm:prSet presAssocID="{A8E4CC33-06E7-4615-9FEF-FCEAEF0186D1}" presName="text2" presStyleLbl="fgAcc2" presStyleIdx="4" presStyleCnt="10" custScaleX="239286" custScaleY="247355" custLinFactY="-200000" custLinFactNeighborX="-12721" custLinFactNeighborY="-2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A148C46-1984-491E-8935-DC8BE7A4854F}" type="pres">
      <dgm:prSet presAssocID="{A8E4CC33-06E7-4615-9FEF-FCEAEF0186D1}" presName="hierChild3" presStyleCnt="0"/>
      <dgm:spPr/>
    </dgm:pt>
    <dgm:pt modelId="{BDCDF019-8F05-4291-B33E-873F2573E622}" type="pres">
      <dgm:prSet presAssocID="{3EB675C8-F7C3-4246-9618-01C5013AF97D}" presName="Name10" presStyleLbl="parChTrans1D2" presStyleIdx="5" presStyleCnt="10"/>
      <dgm:spPr/>
    </dgm:pt>
    <dgm:pt modelId="{161C13A6-96AB-4814-B64B-00806F16AB7C}" type="pres">
      <dgm:prSet presAssocID="{F5085D42-83A9-4294-A523-B9FD935212ED}" presName="hierRoot2" presStyleCnt="0"/>
      <dgm:spPr/>
    </dgm:pt>
    <dgm:pt modelId="{7B0BAE30-E485-4000-86B0-43CB25039252}" type="pres">
      <dgm:prSet presAssocID="{F5085D42-83A9-4294-A523-B9FD935212ED}" presName="composite2" presStyleCnt="0"/>
      <dgm:spPr/>
    </dgm:pt>
    <dgm:pt modelId="{CAC6813F-FA70-4740-AC4C-FE9A1095AD9D}" type="pres">
      <dgm:prSet presAssocID="{F5085D42-83A9-4294-A523-B9FD935212ED}" presName="background2" presStyleLbl="node2" presStyleIdx="5" presStyleCnt="10"/>
      <dgm:spPr/>
    </dgm:pt>
    <dgm:pt modelId="{A037956E-EA5A-43FE-B3E9-49916D31E7EC}" type="pres">
      <dgm:prSet presAssocID="{F5085D42-83A9-4294-A523-B9FD935212ED}" presName="text2" presStyleLbl="fgAcc2" presStyleIdx="5" presStyleCnt="10" custScaleX="239286" custScaleY="247355" custLinFactY="-200000" custLinFactNeighborX="-12721" custLinFactNeighborY="-2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F5E74BF-D149-4F1B-8A5D-454C25C0A96D}" type="pres">
      <dgm:prSet presAssocID="{F5085D42-83A9-4294-A523-B9FD935212ED}" presName="hierChild3" presStyleCnt="0"/>
      <dgm:spPr/>
    </dgm:pt>
    <dgm:pt modelId="{3E4D3CDF-4E38-4CA0-935B-FA791A84B05D}" type="pres">
      <dgm:prSet presAssocID="{A5A8A2D9-1009-4F06-9DC1-91C571F97FC8}" presName="Name10" presStyleLbl="parChTrans1D2" presStyleIdx="6" presStyleCnt="10"/>
      <dgm:spPr/>
    </dgm:pt>
    <dgm:pt modelId="{BFC26987-6F0E-4B75-BE1F-AFEE777FC5A3}" type="pres">
      <dgm:prSet presAssocID="{47DCFC20-E346-4244-9A09-FB4A5647C971}" presName="hierRoot2" presStyleCnt="0"/>
      <dgm:spPr/>
    </dgm:pt>
    <dgm:pt modelId="{DA3745C2-9F3D-4225-B884-68B070ECF1DB}" type="pres">
      <dgm:prSet presAssocID="{47DCFC20-E346-4244-9A09-FB4A5647C971}" presName="composite2" presStyleCnt="0"/>
      <dgm:spPr/>
    </dgm:pt>
    <dgm:pt modelId="{962D08F4-095C-43CB-8EA9-CC95487606B8}" type="pres">
      <dgm:prSet presAssocID="{47DCFC20-E346-4244-9A09-FB4A5647C971}" presName="background2" presStyleLbl="node2" presStyleIdx="6" presStyleCnt="10"/>
      <dgm:spPr/>
    </dgm:pt>
    <dgm:pt modelId="{A8AC052E-3564-4053-B9CF-FD07052066B5}" type="pres">
      <dgm:prSet presAssocID="{47DCFC20-E346-4244-9A09-FB4A5647C971}" presName="text2" presStyleLbl="fgAcc2" presStyleIdx="6" presStyleCnt="10" custScaleX="239286" custScaleY="247355" custLinFactY="-200000" custLinFactNeighborX="-12721" custLinFactNeighborY="-211258">
        <dgm:presLayoutVars>
          <dgm:chPref val="3"/>
        </dgm:presLayoutVars>
      </dgm:prSet>
      <dgm:spPr/>
    </dgm:pt>
    <dgm:pt modelId="{2232ED61-EAD8-46BA-B724-4422B81867B3}" type="pres">
      <dgm:prSet presAssocID="{47DCFC20-E346-4244-9A09-FB4A5647C971}" presName="hierChild3" presStyleCnt="0"/>
      <dgm:spPr/>
    </dgm:pt>
    <dgm:pt modelId="{D307D1DC-DEE0-46C5-AA75-2EFB35C13AD4}" type="pres">
      <dgm:prSet presAssocID="{90C16B00-0B07-4060-9DC7-882AEC826B4A}" presName="Name10" presStyleLbl="parChTrans1D2" presStyleIdx="7" presStyleCnt="10"/>
      <dgm:spPr/>
    </dgm:pt>
    <dgm:pt modelId="{2DFA2EAA-4157-4604-8573-03035E627C72}" type="pres">
      <dgm:prSet presAssocID="{95B33CAA-8CDB-4571-88D8-107D08A90671}" presName="hierRoot2" presStyleCnt="0"/>
      <dgm:spPr/>
    </dgm:pt>
    <dgm:pt modelId="{1066D195-36A0-4BB8-B41F-12604C946448}" type="pres">
      <dgm:prSet presAssocID="{95B33CAA-8CDB-4571-88D8-107D08A90671}" presName="composite2" presStyleCnt="0"/>
      <dgm:spPr/>
    </dgm:pt>
    <dgm:pt modelId="{A3305292-C807-4CDD-AEF5-7E643F8C5CCF}" type="pres">
      <dgm:prSet presAssocID="{95B33CAA-8CDB-4571-88D8-107D08A90671}" presName="background2" presStyleLbl="node2" presStyleIdx="7" presStyleCnt="10"/>
      <dgm:spPr/>
    </dgm:pt>
    <dgm:pt modelId="{2B234695-4BFF-4645-819C-5820CE37134E}" type="pres">
      <dgm:prSet presAssocID="{95B33CAA-8CDB-4571-88D8-107D08A90671}" presName="text2" presStyleLbl="fgAcc2" presStyleIdx="7" presStyleCnt="10" custScaleX="239286" custScaleY="247355" custLinFactY="-200000" custLinFactNeighborX="-12721" custLinFactNeighborY="-21125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F25AD2-9F56-466E-82E7-EE9815DFEC68}" type="pres">
      <dgm:prSet presAssocID="{95B33CAA-8CDB-4571-88D8-107D08A90671}" presName="hierChild3" presStyleCnt="0"/>
      <dgm:spPr/>
    </dgm:pt>
    <dgm:pt modelId="{F325D8C6-5D42-4A7E-8EC1-CF2C77790105}" type="pres">
      <dgm:prSet presAssocID="{4610D3FC-BA3F-4A92-8FB0-2A53769A7703}" presName="Name10" presStyleLbl="parChTrans1D2" presStyleIdx="8" presStyleCnt="10"/>
      <dgm:spPr/>
    </dgm:pt>
    <dgm:pt modelId="{095DD85D-83A2-4719-8996-63499D4FF51D}" type="pres">
      <dgm:prSet presAssocID="{390119F0-4FCF-4027-AD4A-CC690A05BCEB}" presName="hierRoot2" presStyleCnt="0"/>
      <dgm:spPr/>
    </dgm:pt>
    <dgm:pt modelId="{E7220A7C-B4B1-42F1-9410-0261F50424D2}" type="pres">
      <dgm:prSet presAssocID="{390119F0-4FCF-4027-AD4A-CC690A05BCEB}" presName="composite2" presStyleCnt="0"/>
      <dgm:spPr/>
    </dgm:pt>
    <dgm:pt modelId="{D926464E-FEBB-40DE-B63F-577D1AB7DDE8}" type="pres">
      <dgm:prSet presAssocID="{390119F0-4FCF-4027-AD4A-CC690A05BCEB}" presName="background2" presStyleLbl="node2" presStyleIdx="8" presStyleCnt="10"/>
      <dgm:spPr/>
    </dgm:pt>
    <dgm:pt modelId="{062B18B0-EDF6-48E0-BF88-41EA62BF63CD}" type="pres">
      <dgm:prSet presAssocID="{390119F0-4FCF-4027-AD4A-CC690A05BCEB}" presName="text2" presStyleLbl="fgAcc2" presStyleIdx="8" presStyleCnt="10" custScaleX="239286" custScaleY="247355" custLinFactY="-200000" custLinFactNeighborX="-12721" custLinFactNeighborY="-211258">
        <dgm:presLayoutVars>
          <dgm:chPref val="3"/>
        </dgm:presLayoutVars>
      </dgm:prSet>
      <dgm:spPr/>
    </dgm:pt>
    <dgm:pt modelId="{1D7D63F4-413E-49BE-9779-044D57FE821C}" type="pres">
      <dgm:prSet presAssocID="{390119F0-4FCF-4027-AD4A-CC690A05BCEB}" presName="hierChild3" presStyleCnt="0"/>
      <dgm:spPr/>
    </dgm:pt>
    <dgm:pt modelId="{C0662009-6CCE-477E-9679-EC7712FE9A16}" type="pres">
      <dgm:prSet presAssocID="{1B2336F5-D44B-41F4-934F-4C0F353CB893}" presName="Name10" presStyleLbl="parChTrans1D2" presStyleIdx="9" presStyleCnt="10"/>
      <dgm:spPr/>
    </dgm:pt>
    <dgm:pt modelId="{41A8C9F7-BEA7-4E0F-9D98-99A8719014F4}" type="pres">
      <dgm:prSet presAssocID="{A3A6C902-8053-4FC7-837F-696D8240C115}" presName="hierRoot2" presStyleCnt="0"/>
      <dgm:spPr/>
    </dgm:pt>
    <dgm:pt modelId="{17AF7B75-F241-47F2-8FE2-0A2D1F87E068}" type="pres">
      <dgm:prSet presAssocID="{A3A6C902-8053-4FC7-837F-696D8240C115}" presName="composite2" presStyleCnt="0"/>
      <dgm:spPr/>
    </dgm:pt>
    <dgm:pt modelId="{591D459E-2EC7-430D-9BC5-2D9252D677D4}" type="pres">
      <dgm:prSet presAssocID="{A3A6C902-8053-4FC7-837F-696D8240C115}" presName="background2" presStyleLbl="node2" presStyleIdx="9" presStyleCnt="10"/>
      <dgm:spPr/>
    </dgm:pt>
    <dgm:pt modelId="{54A21594-9F87-4BD3-9274-9D013D02D048}" type="pres">
      <dgm:prSet presAssocID="{A3A6C902-8053-4FC7-837F-696D8240C115}" presName="text2" presStyleLbl="fgAcc2" presStyleIdx="9" presStyleCnt="10" custScaleX="239286" custScaleY="247355" custLinFactY="-200000" custLinFactNeighborX="-12721" custLinFactNeighborY="-211258">
        <dgm:presLayoutVars>
          <dgm:chPref val="3"/>
        </dgm:presLayoutVars>
      </dgm:prSet>
      <dgm:spPr/>
    </dgm:pt>
    <dgm:pt modelId="{2195763E-ED46-4636-AAFA-1A7D9A0CF181}" type="pres">
      <dgm:prSet presAssocID="{A3A6C902-8053-4FC7-837F-696D8240C115}" presName="hierChild3" presStyleCnt="0"/>
      <dgm:spPr/>
    </dgm:pt>
  </dgm:ptLst>
  <dgm:cxnLst>
    <dgm:cxn modelId="{86AC5FF6-BAD3-47E0-BEB3-9C67ACBA1CC0}" srcId="{6850D113-F7DC-47BB-B963-CED7E30DA242}" destId="{F5085D42-83A9-4294-A523-B9FD935212ED}" srcOrd="5" destOrd="0" parTransId="{3EB675C8-F7C3-4246-9618-01C5013AF97D}" sibTransId="{8E9B6795-ED5B-4B73-AF63-4DE89C65EEE2}"/>
    <dgm:cxn modelId="{228C576E-26EB-4DBD-B20C-593A3067415C}" srcId="{B8EA3326-2A8F-493B-8976-B1D3F08D6C39}" destId="{6850D113-F7DC-47BB-B963-CED7E30DA242}" srcOrd="0" destOrd="0" parTransId="{47F50B05-19CC-4F2D-AC20-6E560600C514}" sibTransId="{FD02F981-A15A-418C-970D-CCCBBBE93498}"/>
    <dgm:cxn modelId="{6454D90C-5C61-47D2-857C-BA1BFBFDF3FA}" srcId="{6850D113-F7DC-47BB-B963-CED7E30DA242}" destId="{A8E4CC33-06E7-4615-9FEF-FCEAEF0186D1}" srcOrd="4" destOrd="0" parTransId="{EEE33266-1308-46C6-84DD-DC794AC20D1B}" sibTransId="{F0B083B8-AB08-484A-891F-88B4E5873E29}"/>
    <dgm:cxn modelId="{ECA74F3D-A01A-42AF-ABC8-7B3632F7B857}" srcId="{6850D113-F7DC-47BB-B963-CED7E30DA242}" destId="{88735919-4DB0-4382-AF4C-F3005C558744}" srcOrd="1" destOrd="0" parTransId="{B95DDBA9-1AC0-4142-A3B1-68A1F29EA948}" sibTransId="{37A5A9BF-16F9-45B5-A2D2-B9D4104E5638}"/>
    <dgm:cxn modelId="{3836648D-6464-4C8B-9B2E-5A7686F988EE}" srcId="{6850D113-F7DC-47BB-B963-CED7E30DA242}" destId="{764B71DA-8690-4A86-A317-B5E108E1BED1}" srcOrd="3" destOrd="0" parTransId="{D95F04B5-B496-4DE4-8071-ED6A9F0A9F0C}" sibTransId="{6931587E-5C08-421E-B1B2-9AE56D0D7113}"/>
    <dgm:cxn modelId="{CE5FA24A-A305-4457-A206-D83B736C75CA}" type="presOf" srcId="{A02E9BF0-C5E7-48B6-A3B1-5BF06542DADC}" destId="{0D85D7C9-01ED-4947-877B-928BC5265C7F}" srcOrd="0" destOrd="0" presId="urn:microsoft.com/office/officeart/2005/8/layout/hierarchy1"/>
    <dgm:cxn modelId="{59651011-6EEC-4C4C-BF2E-13D0E393016B}" type="presOf" srcId="{F5085D42-83A9-4294-A523-B9FD935212ED}" destId="{A037956E-EA5A-43FE-B3E9-49916D31E7EC}" srcOrd="0" destOrd="0" presId="urn:microsoft.com/office/officeart/2005/8/layout/hierarchy1"/>
    <dgm:cxn modelId="{1E8B777B-CA1A-45F0-AAFE-557BBA961222}" type="presOf" srcId="{EEE33266-1308-46C6-84DD-DC794AC20D1B}" destId="{263E29D7-0632-4703-9BD2-4A0A07F736F3}" srcOrd="0" destOrd="0" presId="urn:microsoft.com/office/officeart/2005/8/layout/hierarchy1"/>
    <dgm:cxn modelId="{02654292-00AE-4B1D-B833-494810EE1BDE}" type="presOf" srcId="{95B33CAA-8CDB-4571-88D8-107D08A90671}" destId="{2B234695-4BFF-4645-819C-5820CE37134E}" srcOrd="0" destOrd="0" presId="urn:microsoft.com/office/officeart/2005/8/layout/hierarchy1"/>
    <dgm:cxn modelId="{AB8D2880-F8CB-435D-B8A9-ECD4860476D3}" type="presOf" srcId="{88735919-4DB0-4382-AF4C-F3005C558744}" destId="{B2FAC9A7-63DB-4436-99B4-B0789EC88F9E}" srcOrd="0" destOrd="0" presId="urn:microsoft.com/office/officeart/2005/8/layout/hierarchy1"/>
    <dgm:cxn modelId="{B1DD930C-FCD4-443A-8297-852FA033AE59}" type="presOf" srcId="{A8E4CC33-06E7-4615-9FEF-FCEAEF0186D1}" destId="{952C4308-3557-49D1-AF73-5F6DEE7B841C}" srcOrd="0" destOrd="0" presId="urn:microsoft.com/office/officeart/2005/8/layout/hierarchy1"/>
    <dgm:cxn modelId="{83A811DC-479B-4643-BDF7-3956D7B84E3C}" type="presOf" srcId="{1B2336F5-D44B-41F4-934F-4C0F353CB893}" destId="{C0662009-6CCE-477E-9679-EC7712FE9A16}" srcOrd="0" destOrd="0" presId="urn:microsoft.com/office/officeart/2005/8/layout/hierarchy1"/>
    <dgm:cxn modelId="{8907ABF5-C6D3-4A8B-A0D4-A5CB612A4A3F}" type="presOf" srcId="{B8EA3326-2A8F-493B-8976-B1D3F08D6C39}" destId="{A84C2DCA-D9F5-41A0-A970-06A001510904}" srcOrd="0" destOrd="0" presId="urn:microsoft.com/office/officeart/2005/8/layout/hierarchy1"/>
    <dgm:cxn modelId="{2CA58C42-F68E-4D53-9F4B-A5355FCE8BFE}" type="presOf" srcId="{47DCFC20-E346-4244-9A09-FB4A5647C971}" destId="{A8AC052E-3564-4053-B9CF-FD07052066B5}" srcOrd="0" destOrd="0" presId="urn:microsoft.com/office/officeart/2005/8/layout/hierarchy1"/>
    <dgm:cxn modelId="{27D59627-4870-4A42-AB32-6A89DB31C234}" srcId="{6850D113-F7DC-47BB-B963-CED7E30DA242}" destId="{47DCFC20-E346-4244-9A09-FB4A5647C971}" srcOrd="6" destOrd="0" parTransId="{A5A8A2D9-1009-4F06-9DC1-91C571F97FC8}" sibTransId="{A6E361A7-8CCA-4F33-BAD5-6D2B5B9F6634}"/>
    <dgm:cxn modelId="{9219EB2F-F51A-4C9E-935F-2CF6BD92CE27}" type="presOf" srcId="{3EB675C8-F7C3-4246-9618-01C5013AF97D}" destId="{BDCDF019-8F05-4291-B33E-873F2573E622}" srcOrd="0" destOrd="0" presId="urn:microsoft.com/office/officeart/2005/8/layout/hierarchy1"/>
    <dgm:cxn modelId="{2FFAA72F-6E0B-429D-B384-5AE571295E7E}" type="presOf" srcId="{B95DDBA9-1AC0-4142-A3B1-68A1F29EA948}" destId="{7FD91526-2431-4A9B-B9F4-E081A770588D}" srcOrd="0" destOrd="0" presId="urn:microsoft.com/office/officeart/2005/8/layout/hierarchy1"/>
    <dgm:cxn modelId="{38816A6C-B6C2-4547-B332-D439B3015964}" type="presOf" srcId="{D95F04B5-B496-4DE4-8071-ED6A9F0A9F0C}" destId="{29E03346-F4F0-4E8C-864D-78E71BD923B9}" srcOrd="0" destOrd="0" presId="urn:microsoft.com/office/officeart/2005/8/layout/hierarchy1"/>
    <dgm:cxn modelId="{1D473C24-5DF1-42F1-803F-EA3078D75CDF}" type="presOf" srcId="{A5A8A2D9-1009-4F06-9DC1-91C571F97FC8}" destId="{3E4D3CDF-4E38-4CA0-935B-FA791A84B05D}" srcOrd="0" destOrd="0" presId="urn:microsoft.com/office/officeart/2005/8/layout/hierarchy1"/>
    <dgm:cxn modelId="{FDFA23D6-2E8B-4D69-B502-3D86FAC07EF7}" srcId="{6850D113-F7DC-47BB-B963-CED7E30DA242}" destId="{8E44D6E4-0505-47C6-AAAE-DCA05146F2A5}" srcOrd="2" destOrd="0" parTransId="{A02E9BF0-C5E7-48B6-A3B1-5BF06542DADC}" sibTransId="{62D35E00-1E00-45A5-B0AC-6626049E69B9}"/>
    <dgm:cxn modelId="{1E856B1C-38AB-4506-9F44-507371625069}" type="presOf" srcId="{4C2B4EC8-32A5-417C-AE87-D2A73550D0DD}" destId="{A9345686-5BFA-4FE1-8C9B-9BD004B92DE2}" srcOrd="0" destOrd="0" presId="urn:microsoft.com/office/officeart/2005/8/layout/hierarchy1"/>
    <dgm:cxn modelId="{05EE688A-398F-413F-AB55-DACC46743854}" type="presOf" srcId="{90C16B00-0B07-4060-9DC7-882AEC826B4A}" destId="{D307D1DC-DEE0-46C5-AA75-2EFB35C13AD4}" srcOrd="0" destOrd="0" presId="urn:microsoft.com/office/officeart/2005/8/layout/hierarchy1"/>
    <dgm:cxn modelId="{6A9C42A2-11F1-48B6-BF6C-611C52111AF8}" type="presOf" srcId="{764B71DA-8690-4A86-A317-B5E108E1BED1}" destId="{508D523A-2AC0-48D9-BD29-6254ABA23F16}" srcOrd="0" destOrd="0" presId="urn:microsoft.com/office/officeart/2005/8/layout/hierarchy1"/>
    <dgm:cxn modelId="{5956C808-B90B-40F3-B297-57885B0FF229}" type="presOf" srcId="{1D4F57B3-93DF-4210-997B-BEA102859C3D}" destId="{5AB498BE-61DF-49B1-9FED-896A3963212E}" srcOrd="0" destOrd="0" presId="urn:microsoft.com/office/officeart/2005/8/layout/hierarchy1"/>
    <dgm:cxn modelId="{CEA7E9BE-DBF2-4A71-A075-093FBA3FBC8F}" srcId="{6850D113-F7DC-47BB-B963-CED7E30DA242}" destId="{95B33CAA-8CDB-4571-88D8-107D08A90671}" srcOrd="7" destOrd="0" parTransId="{90C16B00-0B07-4060-9DC7-882AEC826B4A}" sibTransId="{02F8A3C6-FB7D-49DF-B14A-647093105199}"/>
    <dgm:cxn modelId="{55EEC614-D039-4C3E-9318-2B9821BA256A}" srcId="{6850D113-F7DC-47BB-B963-CED7E30DA242}" destId="{390119F0-4FCF-4027-AD4A-CC690A05BCEB}" srcOrd="8" destOrd="0" parTransId="{4610D3FC-BA3F-4A92-8FB0-2A53769A7703}" sibTransId="{47D9E2A6-77DC-4B1E-9B98-612E55C0735C}"/>
    <dgm:cxn modelId="{FF505DBB-EF6B-4138-84A2-F556341F3149}" type="presOf" srcId="{390119F0-4FCF-4027-AD4A-CC690A05BCEB}" destId="{062B18B0-EDF6-48E0-BF88-41EA62BF63CD}" srcOrd="0" destOrd="0" presId="urn:microsoft.com/office/officeart/2005/8/layout/hierarchy1"/>
    <dgm:cxn modelId="{D9815E60-29EE-47CB-BE93-5571669384B9}" srcId="{6850D113-F7DC-47BB-B963-CED7E30DA242}" destId="{A3A6C902-8053-4FC7-837F-696D8240C115}" srcOrd="9" destOrd="0" parTransId="{1B2336F5-D44B-41F4-934F-4C0F353CB893}" sibTransId="{3882883F-3F5A-44C4-8800-9F2614CFDCA0}"/>
    <dgm:cxn modelId="{D3ACAE79-E518-4005-AA5D-3F71DCEEB916}" type="presOf" srcId="{6850D113-F7DC-47BB-B963-CED7E30DA242}" destId="{4C124175-D449-4339-9F9F-7ECF702E13E9}" srcOrd="0" destOrd="0" presId="urn:microsoft.com/office/officeart/2005/8/layout/hierarchy1"/>
    <dgm:cxn modelId="{07084859-BEAE-41A7-8038-8F1FB95FBB66}" type="presOf" srcId="{8E44D6E4-0505-47C6-AAAE-DCA05146F2A5}" destId="{3E9A0100-47B7-49D3-AC40-D796D9898F6C}" srcOrd="0" destOrd="0" presId="urn:microsoft.com/office/officeart/2005/8/layout/hierarchy1"/>
    <dgm:cxn modelId="{F38C26BD-78CE-4DAD-BAAF-65C5526D1D5C}" type="presOf" srcId="{4610D3FC-BA3F-4A92-8FB0-2A53769A7703}" destId="{F325D8C6-5D42-4A7E-8EC1-CF2C77790105}" srcOrd="0" destOrd="0" presId="urn:microsoft.com/office/officeart/2005/8/layout/hierarchy1"/>
    <dgm:cxn modelId="{6834DDC2-330B-4184-9D60-F2E4BDB0C371}" srcId="{6850D113-F7DC-47BB-B963-CED7E30DA242}" destId="{4C2B4EC8-32A5-417C-AE87-D2A73550D0DD}" srcOrd="0" destOrd="0" parTransId="{1D4F57B3-93DF-4210-997B-BEA102859C3D}" sibTransId="{78D61AB1-4769-42D4-ADB6-47B9F7A94150}"/>
    <dgm:cxn modelId="{57E868CF-DC39-47E7-BC5F-A5B1F3DE2942}" type="presOf" srcId="{A3A6C902-8053-4FC7-837F-696D8240C115}" destId="{54A21594-9F87-4BD3-9274-9D013D02D048}" srcOrd="0" destOrd="0" presId="urn:microsoft.com/office/officeart/2005/8/layout/hierarchy1"/>
    <dgm:cxn modelId="{0FFB771C-21C7-4FC0-A466-5B8B066BDA59}" type="presParOf" srcId="{A84C2DCA-D9F5-41A0-A970-06A001510904}" destId="{8A97C044-B2F8-4CD5-BED9-484610510E90}" srcOrd="0" destOrd="0" presId="urn:microsoft.com/office/officeart/2005/8/layout/hierarchy1"/>
    <dgm:cxn modelId="{1EABC653-D711-42D0-864B-6EECEAA0D6DA}" type="presParOf" srcId="{8A97C044-B2F8-4CD5-BED9-484610510E90}" destId="{2190F8D3-1247-48EE-89C8-CD251D7550E6}" srcOrd="0" destOrd="0" presId="urn:microsoft.com/office/officeart/2005/8/layout/hierarchy1"/>
    <dgm:cxn modelId="{6A72146D-F755-4730-85E5-2413B8DE8E52}" type="presParOf" srcId="{2190F8D3-1247-48EE-89C8-CD251D7550E6}" destId="{08713CF6-2D22-450F-AC7F-EF3004F3614A}" srcOrd="0" destOrd="0" presId="urn:microsoft.com/office/officeart/2005/8/layout/hierarchy1"/>
    <dgm:cxn modelId="{64F50FF6-3C3A-4C64-8DAA-B64B95006DFC}" type="presParOf" srcId="{2190F8D3-1247-48EE-89C8-CD251D7550E6}" destId="{4C124175-D449-4339-9F9F-7ECF702E13E9}" srcOrd="1" destOrd="0" presId="urn:microsoft.com/office/officeart/2005/8/layout/hierarchy1"/>
    <dgm:cxn modelId="{A335EB05-393E-4E4D-B5D1-4C239574BDFB}" type="presParOf" srcId="{8A97C044-B2F8-4CD5-BED9-484610510E90}" destId="{27138875-5B3B-46A0-82BB-40E3A79AED0F}" srcOrd="1" destOrd="0" presId="urn:microsoft.com/office/officeart/2005/8/layout/hierarchy1"/>
    <dgm:cxn modelId="{F550C7D3-2AC0-4E31-A96D-0ED461D85BBE}" type="presParOf" srcId="{27138875-5B3B-46A0-82BB-40E3A79AED0F}" destId="{5AB498BE-61DF-49B1-9FED-896A3963212E}" srcOrd="0" destOrd="0" presId="urn:microsoft.com/office/officeart/2005/8/layout/hierarchy1"/>
    <dgm:cxn modelId="{D331ED24-39BA-4EAB-94FD-BE8F1F9F0350}" type="presParOf" srcId="{27138875-5B3B-46A0-82BB-40E3A79AED0F}" destId="{35035836-71C0-41A4-A6C2-0E2EB5B8835E}" srcOrd="1" destOrd="0" presId="urn:microsoft.com/office/officeart/2005/8/layout/hierarchy1"/>
    <dgm:cxn modelId="{A02B041C-6BB0-4CEA-9F0C-664DFFDC5F93}" type="presParOf" srcId="{35035836-71C0-41A4-A6C2-0E2EB5B8835E}" destId="{6569CE94-E17E-4281-99C9-FE96F3CBD8F5}" srcOrd="0" destOrd="0" presId="urn:microsoft.com/office/officeart/2005/8/layout/hierarchy1"/>
    <dgm:cxn modelId="{3C5125A3-02E4-4ABA-B85C-E99F95B8A576}" type="presParOf" srcId="{6569CE94-E17E-4281-99C9-FE96F3CBD8F5}" destId="{C098212C-6681-4810-A675-357D1E5270E3}" srcOrd="0" destOrd="0" presId="urn:microsoft.com/office/officeart/2005/8/layout/hierarchy1"/>
    <dgm:cxn modelId="{26E894CF-7F80-4AD0-AA24-10E3D1C1F4D3}" type="presParOf" srcId="{6569CE94-E17E-4281-99C9-FE96F3CBD8F5}" destId="{A9345686-5BFA-4FE1-8C9B-9BD004B92DE2}" srcOrd="1" destOrd="0" presId="urn:microsoft.com/office/officeart/2005/8/layout/hierarchy1"/>
    <dgm:cxn modelId="{E34B85AE-B96B-48DC-9496-C98441547B40}" type="presParOf" srcId="{35035836-71C0-41A4-A6C2-0E2EB5B8835E}" destId="{784D20FE-F64A-4691-A01A-FD789E6A58B7}" srcOrd="1" destOrd="0" presId="urn:microsoft.com/office/officeart/2005/8/layout/hierarchy1"/>
    <dgm:cxn modelId="{E48AB697-E726-4FD9-8791-9DE79F479DEC}" type="presParOf" srcId="{27138875-5B3B-46A0-82BB-40E3A79AED0F}" destId="{7FD91526-2431-4A9B-B9F4-E081A770588D}" srcOrd="2" destOrd="0" presId="urn:microsoft.com/office/officeart/2005/8/layout/hierarchy1"/>
    <dgm:cxn modelId="{88A4C19A-E437-4C25-ABA2-795236D98A6A}" type="presParOf" srcId="{27138875-5B3B-46A0-82BB-40E3A79AED0F}" destId="{0D96F246-CAAD-4E61-8861-A7718BDD08DB}" srcOrd="3" destOrd="0" presId="urn:microsoft.com/office/officeart/2005/8/layout/hierarchy1"/>
    <dgm:cxn modelId="{3588B77D-5579-475B-B975-B421BD78181A}" type="presParOf" srcId="{0D96F246-CAAD-4E61-8861-A7718BDD08DB}" destId="{9A02E9BB-6571-4F03-839F-38AE23362623}" srcOrd="0" destOrd="0" presId="urn:microsoft.com/office/officeart/2005/8/layout/hierarchy1"/>
    <dgm:cxn modelId="{BEA42EE5-8B4A-49B4-8534-AE7CAB835335}" type="presParOf" srcId="{9A02E9BB-6571-4F03-839F-38AE23362623}" destId="{977A5B01-C3B8-4935-A342-132007EE3646}" srcOrd="0" destOrd="0" presId="urn:microsoft.com/office/officeart/2005/8/layout/hierarchy1"/>
    <dgm:cxn modelId="{B795673E-F359-405E-8F05-8618F4D3ECEF}" type="presParOf" srcId="{9A02E9BB-6571-4F03-839F-38AE23362623}" destId="{B2FAC9A7-63DB-4436-99B4-B0789EC88F9E}" srcOrd="1" destOrd="0" presId="urn:microsoft.com/office/officeart/2005/8/layout/hierarchy1"/>
    <dgm:cxn modelId="{B859A0E2-B937-4D61-BD8A-C04032501BB0}" type="presParOf" srcId="{0D96F246-CAAD-4E61-8861-A7718BDD08DB}" destId="{AE2600D4-D71A-46DF-8D72-201574291117}" srcOrd="1" destOrd="0" presId="urn:microsoft.com/office/officeart/2005/8/layout/hierarchy1"/>
    <dgm:cxn modelId="{46FAA092-6793-4D56-BE53-FCF9EA32C52A}" type="presParOf" srcId="{27138875-5B3B-46A0-82BB-40E3A79AED0F}" destId="{0D85D7C9-01ED-4947-877B-928BC5265C7F}" srcOrd="4" destOrd="0" presId="urn:microsoft.com/office/officeart/2005/8/layout/hierarchy1"/>
    <dgm:cxn modelId="{0FC3745B-B69F-4E62-B564-80F27E74A2FC}" type="presParOf" srcId="{27138875-5B3B-46A0-82BB-40E3A79AED0F}" destId="{B75DB98E-F39A-4629-9ED8-354EE1651187}" srcOrd="5" destOrd="0" presId="urn:microsoft.com/office/officeart/2005/8/layout/hierarchy1"/>
    <dgm:cxn modelId="{C9D83115-7EBF-4DA4-970A-AE3BB2C7A404}" type="presParOf" srcId="{B75DB98E-F39A-4629-9ED8-354EE1651187}" destId="{91986551-5F62-40E9-BE89-B4BA06495146}" srcOrd="0" destOrd="0" presId="urn:microsoft.com/office/officeart/2005/8/layout/hierarchy1"/>
    <dgm:cxn modelId="{2D425074-B934-42ED-B4BC-01918B99CC03}" type="presParOf" srcId="{91986551-5F62-40E9-BE89-B4BA06495146}" destId="{E18A338F-75B4-493A-8396-A0050B16EA8F}" srcOrd="0" destOrd="0" presId="urn:microsoft.com/office/officeart/2005/8/layout/hierarchy1"/>
    <dgm:cxn modelId="{AAE42A99-3BF6-456E-BD20-8BEFED3F37D1}" type="presParOf" srcId="{91986551-5F62-40E9-BE89-B4BA06495146}" destId="{3E9A0100-47B7-49D3-AC40-D796D9898F6C}" srcOrd="1" destOrd="0" presId="urn:microsoft.com/office/officeart/2005/8/layout/hierarchy1"/>
    <dgm:cxn modelId="{03275989-BB43-4ABB-8AD1-485CDF7B327D}" type="presParOf" srcId="{B75DB98E-F39A-4629-9ED8-354EE1651187}" destId="{E625771D-C00D-4885-B239-03ABED1DA146}" srcOrd="1" destOrd="0" presId="urn:microsoft.com/office/officeart/2005/8/layout/hierarchy1"/>
    <dgm:cxn modelId="{81AEE213-1ACA-4536-B1C4-8EC3571BFBF5}" type="presParOf" srcId="{27138875-5B3B-46A0-82BB-40E3A79AED0F}" destId="{29E03346-F4F0-4E8C-864D-78E71BD923B9}" srcOrd="6" destOrd="0" presId="urn:microsoft.com/office/officeart/2005/8/layout/hierarchy1"/>
    <dgm:cxn modelId="{8C9DD932-BF14-4640-A91D-84328F82A13E}" type="presParOf" srcId="{27138875-5B3B-46A0-82BB-40E3A79AED0F}" destId="{AB449A60-01D9-4FE8-B18E-6DA0909E85D0}" srcOrd="7" destOrd="0" presId="urn:microsoft.com/office/officeart/2005/8/layout/hierarchy1"/>
    <dgm:cxn modelId="{8111ED06-17B3-4A4D-8E23-3500D2501B8C}" type="presParOf" srcId="{AB449A60-01D9-4FE8-B18E-6DA0909E85D0}" destId="{E4444ED1-51BD-45F8-A204-260424248E77}" srcOrd="0" destOrd="0" presId="urn:microsoft.com/office/officeart/2005/8/layout/hierarchy1"/>
    <dgm:cxn modelId="{0F5713D9-1503-44B0-A49D-FE6E8B552B76}" type="presParOf" srcId="{E4444ED1-51BD-45F8-A204-260424248E77}" destId="{CB22FC1E-FE4D-4E0B-9CC5-2DE809529CD7}" srcOrd="0" destOrd="0" presId="urn:microsoft.com/office/officeart/2005/8/layout/hierarchy1"/>
    <dgm:cxn modelId="{6D7C4843-C046-429A-9417-D95A4E285FC3}" type="presParOf" srcId="{E4444ED1-51BD-45F8-A204-260424248E77}" destId="{508D523A-2AC0-48D9-BD29-6254ABA23F16}" srcOrd="1" destOrd="0" presId="urn:microsoft.com/office/officeart/2005/8/layout/hierarchy1"/>
    <dgm:cxn modelId="{1C42D03C-FC0E-4D8B-8147-2FB9AB19C27A}" type="presParOf" srcId="{AB449A60-01D9-4FE8-B18E-6DA0909E85D0}" destId="{0F0CB5BB-CF27-4A01-B944-559C6A65CD05}" srcOrd="1" destOrd="0" presId="urn:microsoft.com/office/officeart/2005/8/layout/hierarchy1"/>
    <dgm:cxn modelId="{81662D15-55A4-4BEE-AB40-AA2C7577139D}" type="presParOf" srcId="{27138875-5B3B-46A0-82BB-40E3A79AED0F}" destId="{263E29D7-0632-4703-9BD2-4A0A07F736F3}" srcOrd="8" destOrd="0" presId="urn:microsoft.com/office/officeart/2005/8/layout/hierarchy1"/>
    <dgm:cxn modelId="{2AFF777E-C1DA-4F76-9A8F-C62526998AA3}" type="presParOf" srcId="{27138875-5B3B-46A0-82BB-40E3A79AED0F}" destId="{11C87F02-5A0A-4291-8767-01FF20E7EFB1}" srcOrd="9" destOrd="0" presId="urn:microsoft.com/office/officeart/2005/8/layout/hierarchy1"/>
    <dgm:cxn modelId="{DE3F2D11-65F7-4A28-8D76-73ABBACFA3D3}" type="presParOf" srcId="{11C87F02-5A0A-4291-8767-01FF20E7EFB1}" destId="{96F6B391-5D95-40BD-96B5-31163C8785F9}" srcOrd="0" destOrd="0" presId="urn:microsoft.com/office/officeart/2005/8/layout/hierarchy1"/>
    <dgm:cxn modelId="{3CFEE1F5-A965-4A6C-8398-D5B32A1FE2E3}" type="presParOf" srcId="{96F6B391-5D95-40BD-96B5-31163C8785F9}" destId="{DF4FF2D0-6B07-4252-AFE2-61771B59D9BB}" srcOrd="0" destOrd="0" presId="urn:microsoft.com/office/officeart/2005/8/layout/hierarchy1"/>
    <dgm:cxn modelId="{18A3B48E-4A0C-4608-9BE3-2C48C2C786A5}" type="presParOf" srcId="{96F6B391-5D95-40BD-96B5-31163C8785F9}" destId="{952C4308-3557-49D1-AF73-5F6DEE7B841C}" srcOrd="1" destOrd="0" presId="urn:microsoft.com/office/officeart/2005/8/layout/hierarchy1"/>
    <dgm:cxn modelId="{241BF737-2D14-4EFE-B443-4F66E490A44D}" type="presParOf" srcId="{11C87F02-5A0A-4291-8767-01FF20E7EFB1}" destId="{AA148C46-1984-491E-8935-DC8BE7A4854F}" srcOrd="1" destOrd="0" presId="urn:microsoft.com/office/officeart/2005/8/layout/hierarchy1"/>
    <dgm:cxn modelId="{56345930-5074-450E-AF4F-61CDACC0BFE4}" type="presParOf" srcId="{27138875-5B3B-46A0-82BB-40E3A79AED0F}" destId="{BDCDF019-8F05-4291-B33E-873F2573E622}" srcOrd="10" destOrd="0" presId="urn:microsoft.com/office/officeart/2005/8/layout/hierarchy1"/>
    <dgm:cxn modelId="{30F2DDBE-122A-4E0F-9E75-6F81FB26E7E3}" type="presParOf" srcId="{27138875-5B3B-46A0-82BB-40E3A79AED0F}" destId="{161C13A6-96AB-4814-B64B-00806F16AB7C}" srcOrd="11" destOrd="0" presId="urn:microsoft.com/office/officeart/2005/8/layout/hierarchy1"/>
    <dgm:cxn modelId="{44A6993F-F106-4ACA-8333-EF61302F4554}" type="presParOf" srcId="{161C13A6-96AB-4814-B64B-00806F16AB7C}" destId="{7B0BAE30-E485-4000-86B0-43CB25039252}" srcOrd="0" destOrd="0" presId="urn:microsoft.com/office/officeart/2005/8/layout/hierarchy1"/>
    <dgm:cxn modelId="{EA923C04-A373-463D-A97E-5995B561C5C2}" type="presParOf" srcId="{7B0BAE30-E485-4000-86B0-43CB25039252}" destId="{CAC6813F-FA70-4740-AC4C-FE9A1095AD9D}" srcOrd="0" destOrd="0" presId="urn:microsoft.com/office/officeart/2005/8/layout/hierarchy1"/>
    <dgm:cxn modelId="{2CD2C275-342B-4F79-ACB4-BC7DCEABADCB}" type="presParOf" srcId="{7B0BAE30-E485-4000-86B0-43CB25039252}" destId="{A037956E-EA5A-43FE-B3E9-49916D31E7EC}" srcOrd="1" destOrd="0" presId="urn:microsoft.com/office/officeart/2005/8/layout/hierarchy1"/>
    <dgm:cxn modelId="{D7E035FD-7433-41FB-A3BF-821D50BC6BC0}" type="presParOf" srcId="{161C13A6-96AB-4814-B64B-00806F16AB7C}" destId="{FF5E74BF-D149-4F1B-8A5D-454C25C0A96D}" srcOrd="1" destOrd="0" presId="urn:microsoft.com/office/officeart/2005/8/layout/hierarchy1"/>
    <dgm:cxn modelId="{59B97CAB-CC4E-4124-8851-8117D4BF3864}" type="presParOf" srcId="{27138875-5B3B-46A0-82BB-40E3A79AED0F}" destId="{3E4D3CDF-4E38-4CA0-935B-FA791A84B05D}" srcOrd="12" destOrd="0" presId="urn:microsoft.com/office/officeart/2005/8/layout/hierarchy1"/>
    <dgm:cxn modelId="{1E112B0A-CD61-45A3-9059-33D3FB6FF788}" type="presParOf" srcId="{27138875-5B3B-46A0-82BB-40E3A79AED0F}" destId="{BFC26987-6F0E-4B75-BE1F-AFEE777FC5A3}" srcOrd="13" destOrd="0" presId="urn:microsoft.com/office/officeart/2005/8/layout/hierarchy1"/>
    <dgm:cxn modelId="{E60238FE-4F36-4AD8-8716-CB16FFF34D91}" type="presParOf" srcId="{BFC26987-6F0E-4B75-BE1F-AFEE777FC5A3}" destId="{DA3745C2-9F3D-4225-B884-68B070ECF1DB}" srcOrd="0" destOrd="0" presId="urn:microsoft.com/office/officeart/2005/8/layout/hierarchy1"/>
    <dgm:cxn modelId="{B80E1EE9-20A0-4ADD-BD0D-06A45BC01D34}" type="presParOf" srcId="{DA3745C2-9F3D-4225-B884-68B070ECF1DB}" destId="{962D08F4-095C-43CB-8EA9-CC95487606B8}" srcOrd="0" destOrd="0" presId="urn:microsoft.com/office/officeart/2005/8/layout/hierarchy1"/>
    <dgm:cxn modelId="{5E3E4322-790C-4DEC-B841-A42C0167AB07}" type="presParOf" srcId="{DA3745C2-9F3D-4225-B884-68B070ECF1DB}" destId="{A8AC052E-3564-4053-B9CF-FD07052066B5}" srcOrd="1" destOrd="0" presId="urn:microsoft.com/office/officeart/2005/8/layout/hierarchy1"/>
    <dgm:cxn modelId="{B750E35E-1421-485D-B3A3-D05CDE3BB95F}" type="presParOf" srcId="{BFC26987-6F0E-4B75-BE1F-AFEE777FC5A3}" destId="{2232ED61-EAD8-46BA-B724-4422B81867B3}" srcOrd="1" destOrd="0" presId="urn:microsoft.com/office/officeart/2005/8/layout/hierarchy1"/>
    <dgm:cxn modelId="{C3B761BF-2825-4581-B07F-0EC2901AF22D}" type="presParOf" srcId="{27138875-5B3B-46A0-82BB-40E3A79AED0F}" destId="{D307D1DC-DEE0-46C5-AA75-2EFB35C13AD4}" srcOrd="14" destOrd="0" presId="urn:microsoft.com/office/officeart/2005/8/layout/hierarchy1"/>
    <dgm:cxn modelId="{7F20EFC9-722D-4D17-B0BB-47E98D13A5E6}" type="presParOf" srcId="{27138875-5B3B-46A0-82BB-40E3A79AED0F}" destId="{2DFA2EAA-4157-4604-8573-03035E627C72}" srcOrd="15" destOrd="0" presId="urn:microsoft.com/office/officeart/2005/8/layout/hierarchy1"/>
    <dgm:cxn modelId="{C4E5F002-ED8D-4C6B-A418-4BEE43EFA0AA}" type="presParOf" srcId="{2DFA2EAA-4157-4604-8573-03035E627C72}" destId="{1066D195-36A0-4BB8-B41F-12604C946448}" srcOrd="0" destOrd="0" presId="urn:microsoft.com/office/officeart/2005/8/layout/hierarchy1"/>
    <dgm:cxn modelId="{A9169588-1C1C-4D28-B609-7C20622BD6E1}" type="presParOf" srcId="{1066D195-36A0-4BB8-B41F-12604C946448}" destId="{A3305292-C807-4CDD-AEF5-7E643F8C5CCF}" srcOrd="0" destOrd="0" presId="urn:microsoft.com/office/officeart/2005/8/layout/hierarchy1"/>
    <dgm:cxn modelId="{57C70BC9-7C96-4136-A477-7BFDE825BA99}" type="presParOf" srcId="{1066D195-36A0-4BB8-B41F-12604C946448}" destId="{2B234695-4BFF-4645-819C-5820CE37134E}" srcOrd="1" destOrd="0" presId="urn:microsoft.com/office/officeart/2005/8/layout/hierarchy1"/>
    <dgm:cxn modelId="{0DC3DFB6-3721-4294-B274-63E5E15B5AF2}" type="presParOf" srcId="{2DFA2EAA-4157-4604-8573-03035E627C72}" destId="{B4F25AD2-9F56-466E-82E7-EE9815DFEC68}" srcOrd="1" destOrd="0" presId="urn:microsoft.com/office/officeart/2005/8/layout/hierarchy1"/>
    <dgm:cxn modelId="{396F1533-12D1-4F57-8CA6-7A6BF121ACE5}" type="presParOf" srcId="{27138875-5B3B-46A0-82BB-40E3A79AED0F}" destId="{F325D8C6-5D42-4A7E-8EC1-CF2C77790105}" srcOrd="16" destOrd="0" presId="urn:microsoft.com/office/officeart/2005/8/layout/hierarchy1"/>
    <dgm:cxn modelId="{A8E37E3D-66A0-4536-AB99-16AECF4BEB8A}" type="presParOf" srcId="{27138875-5B3B-46A0-82BB-40E3A79AED0F}" destId="{095DD85D-83A2-4719-8996-63499D4FF51D}" srcOrd="17" destOrd="0" presId="urn:microsoft.com/office/officeart/2005/8/layout/hierarchy1"/>
    <dgm:cxn modelId="{9DED8CD1-06C2-49F1-A220-3C84882D938C}" type="presParOf" srcId="{095DD85D-83A2-4719-8996-63499D4FF51D}" destId="{E7220A7C-B4B1-42F1-9410-0261F50424D2}" srcOrd="0" destOrd="0" presId="urn:microsoft.com/office/officeart/2005/8/layout/hierarchy1"/>
    <dgm:cxn modelId="{31C0EC8C-C9A7-4400-9374-F0BCA2CC657F}" type="presParOf" srcId="{E7220A7C-B4B1-42F1-9410-0261F50424D2}" destId="{D926464E-FEBB-40DE-B63F-577D1AB7DDE8}" srcOrd="0" destOrd="0" presId="urn:microsoft.com/office/officeart/2005/8/layout/hierarchy1"/>
    <dgm:cxn modelId="{74C30502-AAB8-4FAD-B152-76A0DCD96B34}" type="presParOf" srcId="{E7220A7C-B4B1-42F1-9410-0261F50424D2}" destId="{062B18B0-EDF6-48E0-BF88-41EA62BF63CD}" srcOrd="1" destOrd="0" presId="urn:microsoft.com/office/officeart/2005/8/layout/hierarchy1"/>
    <dgm:cxn modelId="{B0870B56-497E-42F4-83BB-C67A14E97B24}" type="presParOf" srcId="{095DD85D-83A2-4719-8996-63499D4FF51D}" destId="{1D7D63F4-413E-49BE-9779-044D57FE821C}" srcOrd="1" destOrd="0" presId="urn:microsoft.com/office/officeart/2005/8/layout/hierarchy1"/>
    <dgm:cxn modelId="{DD7308D1-2B7D-4FB6-B56B-6CFF10146F18}" type="presParOf" srcId="{27138875-5B3B-46A0-82BB-40E3A79AED0F}" destId="{C0662009-6CCE-477E-9679-EC7712FE9A16}" srcOrd="18" destOrd="0" presId="urn:microsoft.com/office/officeart/2005/8/layout/hierarchy1"/>
    <dgm:cxn modelId="{A54EAA96-9F2C-44A4-B3DE-7923122F8F3A}" type="presParOf" srcId="{27138875-5B3B-46A0-82BB-40E3A79AED0F}" destId="{41A8C9F7-BEA7-4E0F-9D98-99A8719014F4}" srcOrd="19" destOrd="0" presId="urn:microsoft.com/office/officeart/2005/8/layout/hierarchy1"/>
    <dgm:cxn modelId="{BCF40DDF-6239-4FF6-9919-9CF586ED9BC0}" type="presParOf" srcId="{41A8C9F7-BEA7-4E0F-9D98-99A8719014F4}" destId="{17AF7B75-F241-47F2-8FE2-0A2D1F87E068}" srcOrd="0" destOrd="0" presId="urn:microsoft.com/office/officeart/2005/8/layout/hierarchy1"/>
    <dgm:cxn modelId="{E26DC7B9-0CAC-4B89-A4CF-0F9A13FB1C82}" type="presParOf" srcId="{17AF7B75-F241-47F2-8FE2-0A2D1F87E068}" destId="{591D459E-2EC7-430D-9BC5-2D9252D677D4}" srcOrd="0" destOrd="0" presId="urn:microsoft.com/office/officeart/2005/8/layout/hierarchy1"/>
    <dgm:cxn modelId="{F358CD23-E72E-4A6E-B397-C51D8F0E6AD1}" type="presParOf" srcId="{17AF7B75-F241-47F2-8FE2-0A2D1F87E068}" destId="{54A21594-9F87-4BD3-9274-9D013D02D048}" srcOrd="1" destOrd="0" presId="urn:microsoft.com/office/officeart/2005/8/layout/hierarchy1"/>
    <dgm:cxn modelId="{CB2B6E23-DCBA-41A7-879A-C93FF7A848CC}" type="presParOf" srcId="{41A8C9F7-BEA7-4E0F-9D98-99A8719014F4}" destId="{2195763E-ED46-4636-AAFA-1A7D9A0CF1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2009-6CCE-477E-9679-EC7712FE9A16}">
      <dsp:nvSpPr>
        <dsp:cNvPr id="0" name=""/>
        <dsp:cNvSpPr/>
      </dsp:nvSpPr>
      <dsp:spPr>
        <a:xfrm>
          <a:off x="5965996" y="1537375"/>
          <a:ext cx="5468261" cy="1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96"/>
              </a:lnTo>
              <a:lnTo>
                <a:pt x="5468261" y="92096"/>
              </a:lnTo>
              <a:lnTo>
                <a:pt x="5468261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D8C6-5D42-4A7E-8EC1-CF2C77790105}">
      <dsp:nvSpPr>
        <dsp:cNvPr id="0" name=""/>
        <dsp:cNvSpPr/>
      </dsp:nvSpPr>
      <dsp:spPr>
        <a:xfrm>
          <a:off x="5965996" y="1537375"/>
          <a:ext cx="4253092" cy="1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96"/>
              </a:lnTo>
              <a:lnTo>
                <a:pt x="4253092" y="92096"/>
              </a:lnTo>
              <a:lnTo>
                <a:pt x="4253092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7D1DC-DEE0-46C5-AA75-2EFB35C13AD4}">
      <dsp:nvSpPr>
        <dsp:cNvPr id="0" name=""/>
        <dsp:cNvSpPr/>
      </dsp:nvSpPr>
      <dsp:spPr>
        <a:xfrm>
          <a:off x="5965996" y="1537375"/>
          <a:ext cx="3037923" cy="1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96"/>
              </a:lnTo>
              <a:lnTo>
                <a:pt x="3037923" y="92096"/>
              </a:lnTo>
              <a:lnTo>
                <a:pt x="3037923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D3CDF-4E38-4CA0-935B-FA791A84B05D}">
      <dsp:nvSpPr>
        <dsp:cNvPr id="0" name=""/>
        <dsp:cNvSpPr/>
      </dsp:nvSpPr>
      <dsp:spPr>
        <a:xfrm>
          <a:off x="5965996" y="1537375"/>
          <a:ext cx="1822753" cy="1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96"/>
              </a:lnTo>
              <a:lnTo>
                <a:pt x="1822753" y="92096"/>
              </a:lnTo>
              <a:lnTo>
                <a:pt x="1822753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DF019-8F05-4291-B33E-873F2573E622}">
      <dsp:nvSpPr>
        <dsp:cNvPr id="0" name=""/>
        <dsp:cNvSpPr/>
      </dsp:nvSpPr>
      <dsp:spPr>
        <a:xfrm>
          <a:off x="5965996" y="1537375"/>
          <a:ext cx="607584" cy="13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96"/>
              </a:lnTo>
              <a:lnTo>
                <a:pt x="607584" y="92096"/>
              </a:lnTo>
              <a:lnTo>
                <a:pt x="607584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E29D7-0632-4703-9BD2-4A0A07F736F3}">
      <dsp:nvSpPr>
        <dsp:cNvPr id="0" name=""/>
        <dsp:cNvSpPr/>
      </dsp:nvSpPr>
      <dsp:spPr>
        <a:xfrm>
          <a:off x="5358412" y="1537375"/>
          <a:ext cx="607584" cy="135143"/>
        </a:xfrm>
        <a:custGeom>
          <a:avLst/>
          <a:gdLst/>
          <a:ahLst/>
          <a:cxnLst/>
          <a:rect l="0" t="0" r="0" b="0"/>
          <a:pathLst>
            <a:path>
              <a:moveTo>
                <a:pt x="607584" y="0"/>
              </a:moveTo>
              <a:lnTo>
                <a:pt x="607584" y="92096"/>
              </a:lnTo>
              <a:lnTo>
                <a:pt x="0" y="92096"/>
              </a:lnTo>
              <a:lnTo>
                <a:pt x="0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03346-F4F0-4E8C-864D-78E71BD923B9}">
      <dsp:nvSpPr>
        <dsp:cNvPr id="0" name=""/>
        <dsp:cNvSpPr/>
      </dsp:nvSpPr>
      <dsp:spPr>
        <a:xfrm>
          <a:off x="4143243" y="1537375"/>
          <a:ext cx="1822753" cy="135143"/>
        </a:xfrm>
        <a:custGeom>
          <a:avLst/>
          <a:gdLst/>
          <a:ahLst/>
          <a:cxnLst/>
          <a:rect l="0" t="0" r="0" b="0"/>
          <a:pathLst>
            <a:path>
              <a:moveTo>
                <a:pt x="1822753" y="0"/>
              </a:moveTo>
              <a:lnTo>
                <a:pt x="1822753" y="92096"/>
              </a:lnTo>
              <a:lnTo>
                <a:pt x="0" y="92096"/>
              </a:lnTo>
              <a:lnTo>
                <a:pt x="0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5D7C9-01ED-4947-877B-928BC5265C7F}">
      <dsp:nvSpPr>
        <dsp:cNvPr id="0" name=""/>
        <dsp:cNvSpPr/>
      </dsp:nvSpPr>
      <dsp:spPr>
        <a:xfrm>
          <a:off x="2928073" y="1537375"/>
          <a:ext cx="3037923" cy="135143"/>
        </a:xfrm>
        <a:custGeom>
          <a:avLst/>
          <a:gdLst/>
          <a:ahLst/>
          <a:cxnLst/>
          <a:rect l="0" t="0" r="0" b="0"/>
          <a:pathLst>
            <a:path>
              <a:moveTo>
                <a:pt x="3037923" y="0"/>
              </a:moveTo>
              <a:lnTo>
                <a:pt x="3037923" y="92096"/>
              </a:lnTo>
              <a:lnTo>
                <a:pt x="0" y="92096"/>
              </a:lnTo>
              <a:lnTo>
                <a:pt x="0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91526-2431-4A9B-B9F4-E081A770588D}">
      <dsp:nvSpPr>
        <dsp:cNvPr id="0" name=""/>
        <dsp:cNvSpPr/>
      </dsp:nvSpPr>
      <dsp:spPr>
        <a:xfrm>
          <a:off x="1712904" y="1537375"/>
          <a:ext cx="4253092" cy="135143"/>
        </a:xfrm>
        <a:custGeom>
          <a:avLst/>
          <a:gdLst/>
          <a:ahLst/>
          <a:cxnLst/>
          <a:rect l="0" t="0" r="0" b="0"/>
          <a:pathLst>
            <a:path>
              <a:moveTo>
                <a:pt x="4253092" y="0"/>
              </a:moveTo>
              <a:lnTo>
                <a:pt x="4253092" y="92096"/>
              </a:lnTo>
              <a:lnTo>
                <a:pt x="0" y="92096"/>
              </a:lnTo>
              <a:lnTo>
                <a:pt x="0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498BE-61DF-49B1-9FED-896A3963212E}">
      <dsp:nvSpPr>
        <dsp:cNvPr id="0" name=""/>
        <dsp:cNvSpPr/>
      </dsp:nvSpPr>
      <dsp:spPr>
        <a:xfrm>
          <a:off x="504323" y="1537375"/>
          <a:ext cx="5461673" cy="135143"/>
        </a:xfrm>
        <a:custGeom>
          <a:avLst/>
          <a:gdLst/>
          <a:ahLst/>
          <a:cxnLst/>
          <a:rect l="0" t="0" r="0" b="0"/>
          <a:pathLst>
            <a:path>
              <a:moveTo>
                <a:pt x="5461673" y="0"/>
              </a:moveTo>
              <a:lnTo>
                <a:pt x="5461673" y="92096"/>
              </a:lnTo>
              <a:lnTo>
                <a:pt x="0" y="92096"/>
              </a:lnTo>
              <a:lnTo>
                <a:pt x="0" y="1351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13CF6-2D22-450F-AC7F-EF3004F3614A}">
      <dsp:nvSpPr>
        <dsp:cNvPr id="0" name=""/>
        <dsp:cNvSpPr/>
      </dsp:nvSpPr>
      <dsp:spPr>
        <a:xfrm>
          <a:off x="4536610" y="269892"/>
          <a:ext cx="2858773" cy="1267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24175-D449-4339-9F9F-7ECF702E13E9}">
      <dsp:nvSpPr>
        <dsp:cNvPr id="0" name=""/>
        <dsp:cNvSpPr/>
      </dsp:nvSpPr>
      <dsp:spPr>
        <a:xfrm>
          <a:off x="4588240" y="318942"/>
          <a:ext cx="2858773" cy="1267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Типи націоналізму</a:t>
          </a:r>
          <a:endParaRPr lang="uk-UA" sz="2800" kern="1200" dirty="0"/>
        </a:p>
      </dsp:txBody>
      <dsp:txXfrm>
        <a:off x="4625363" y="356065"/>
        <a:ext cx="2784527" cy="1193236"/>
      </dsp:txXfrm>
    </dsp:sp>
    <dsp:sp modelId="{C098212C-6681-4810-A675-357D1E5270E3}">
      <dsp:nvSpPr>
        <dsp:cNvPr id="0" name=""/>
        <dsp:cNvSpPr/>
      </dsp:nvSpPr>
      <dsp:spPr>
        <a:xfrm>
          <a:off x="-51630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5686-5BFA-4FE1-8C9B-9BD004B92DE2}">
      <dsp:nvSpPr>
        <dsp:cNvPr id="0" name=""/>
        <dsp:cNvSpPr/>
      </dsp:nvSpPr>
      <dsp:spPr>
        <a:xfrm>
          <a:off x="0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Етнічний</a:t>
          </a:r>
          <a:r>
            <a:rPr lang="ru-RU" sz="1100" b="1" kern="1200" dirty="0" smtClean="0"/>
            <a:t> </a:t>
          </a:r>
          <a:endParaRPr lang="uk-UA" sz="1100" kern="1200" dirty="0"/>
        </a:p>
      </dsp:txBody>
      <dsp:txXfrm>
        <a:off x="21377" y="1742945"/>
        <a:ext cx="1069153" cy="687116"/>
      </dsp:txXfrm>
    </dsp:sp>
    <dsp:sp modelId="{977A5B01-C3B8-4935-A342-132007EE3646}">
      <dsp:nvSpPr>
        <dsp:cNvPr id="0" name=""/>
        <dsp:cNvSpPr/>
      </dsp:nvSpPr>
      <dsp:spPr>
        <a:xfrm>
          <a:off x="1156950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AC9A7-63DB-4436-99B4-B0789EC88F9E}">
      <dsp:nvSpPr>
        <dsp:cNvPr id="0" name=""/>
        <dsp:cNvSpPr/>
      </dsp:nvSpPr>
      <dsp:spPr>
        <a:xfrm>
          <a:off x="1208581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Цивільний</a:t>
          </a:r>
          <a:endParaRPr lang="uk-UA" sz="1100" kern="1200" dirty="0"/>
        </a:p>
      </dsp:txBody>
      <dsp:txXfrm>
        <a:off x="1229958" y="1742945"/>
        <a:ext cx="1069153" cy="687116"/>
      </dsp:txXfrm>
    </dsp:sp>
    <dsp:sp modelId="{E18A338F-75B4-493A-8396-A0050B16EA8F}">
      <dsp:nvSpPr>
        <dsp:cNvPr id="0" name=""/>
        <dsp:cNvSpPr/>
      </dsp:nvSpPr>
      <dsp:spPr>
        <a:xfrm>
          <a:off x="2372119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A0100-47B7-49D3-AC40-D796D9898F6C}">
      <dsp:nvSpPr>
        <dsp:cNvPr id="0" name=""/>
        <dsp:cNvSpPr/>
      </dsp:nvSpPr>
      <dsp:spPr>
        <a:xfrm>
          <a:off x="2423750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Експан-сіоністський</a:t>
          </a:r>
          <a:endParaRPr lang="uk-UA" sz="1100" kern="1200" dirty="0"/>
        </a:p>
      </dsp:txBody>
      <dsp:txXfrm>
        <a:off x="2445127" y="1742945"/>
        <a:ext cx="1069153" cy="687116"/>
      </dsp:txXfrm>
    </dsp:sp>
    <dsp:sp modelId="{CB22FC1E-FE4D-4E0B-9CC5-2DE809529CD7}">
      <dsp:nvSpPr>
        <dsp:cNvPr id="0" name=""/>
        <dsp:cNvSpPr/>
      </dsp:nvSpPr>
      <dsp:spPr>
        <a:xfrm>
          <a:off x="3587289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8D523A-2AC0-48D9-BD29-6254ABA23F16}">
      <dsp:nvSpPr>
        <dsp:cNvPr id="0" name=""/>
        <dsp:cNvSpPr/>
      </dsp:nvSpPr>
      <dsp:spPr>
        <a:xfrm>
          <a:off x="3638920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Романтичний</a:t>
          </a:r>
          <a:r>
            <a:rPr lang="ru-RU" sz="1100" b="1" kern="1200" dirty="0" smtClean="0"/>
            <a:t> </a:t>
          </a:r>
          <a:endParaRPr lang="uk-UA" sz="1100" kern="1200" dirty="0"/>
        </a:p>
      </dsp:txBody>
      <dsp:txXfrm>
        <a:off x="3660297" y="1742945"/>
        <a:ext cx="1069153" cy="687116"/>
      </dsp:txXfrm>
    </dsp:sp>
    <dsp:sp modelId="{DF4FF2D0-6B07-4252-AFE2-61771B59D9BB}">
      <dsp:nvSpPr>
        <dsp:cNvPr id="0" name=""/>
        <dsp:cNvSpPr/>
      </dsp:nvSpPr>
      <dsp:spPr>
        <a:xfrm>
          <a:off x="4802458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4308-3557-49D1-AF73-5F6DEE7B841C}">
      <dsp:nvSpPr>
        <dsp:cNvPr id="0" name=""/>
        <dsp:cNvSpPr/>
      </dsp:nvSpPr>
      <dsp:spPr>
        <a:xfrm>
          <a:off x="4854089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Культурний</a:t>
          </a:r>
          <a:endParaRPr lang="uk-UA" sz="1100" kern="1200" dirty="0"/>
        </a:p>
      </dsp:txBody>
      <dsp:txXfrm>
        <a:off x="4875466" y="1742945"/>
        <a:ext cx="1069153" cy="687116"/>
      </dsp:txXfrm>
    </dsp:sp>
    <dsp:sp modelId="{CAC6813F-FA70-4740-AC4C-FE9A1095AD9D}">
      <dsp:nvSpPr>
        <dsp:cNvPr id="0" name=""/>
        <dsp:cNvSpPr/>
      </dsp:nvSpPr>
      <dsp:spPr>
        <a:xfrm>
          <a:off x="6017627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7956E-EA5A-43FE-B3E9-49916D31E7EC}">
      <dsp:nvSpPr>
        <dsp:cNvPr id="0" name=""/>
        <dsp:cNvSpPr/>
      </dsp:nvSpPr>
      <dsp:spPr>
        <a:xfrm>
          <a:off x="6069258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Лівий</a:t>
          </a:r>
          <a:endParaRPr lang="uk-UA" sz="1100" kern="1200" dirty="0"/>
        </a:p>
      </dsp:txBody>
      <dsp:txXfrm>
        <a:off x="6090635" y="1742945"/>
        <a:ext cx="1069153" cy="687116"/>
      </dsp:txXfrm>
    </dsp:sp>
    <dsp:sp modelId="{962D08F4-095C-43CB-8EA9-CC95487606B8}">
      <dsp:nvSpPr>
        <dsp:cNvPr id="0" name=""/>
        <dsp:cNvSpPr/>
      </dsp:nvSpPr>
      <dsp:spPr>
        <a:xfrm>
          <a:off x="7232797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C052E-3564-4053-B9CF-FD07052066B5}">
      <dsp:nvSpPr>
        <dsp:cNvPr id="0" name=""/>
        <dsp:cNvSpPr/>
      </dsp:nvSpPr>
      <dsp:spPr>
        <a:xfrm>
          <a:off x="7284427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Національно-визвольний</a:t>
          </a:r>
          <a:endParaRPr lang="ru-RU" sz="1100" b="1" kern="1200" dirty="0"/>
        </a:p>
      </dsp:txBody>
      <dsp:txXfrm>
        <a:off x="7305804" y="1742945"/>
        <a:ext cx="1069153" cy="687116"/>
      </dsp:txXfrm>
    </dsp:sp>
    <dsp:sp modelId="{A3305292-C807-4CDD-AEF5-7E643F8C5CCF}">
      <dsp:nvSpPr>
        <dsp:cNvPr id="0" name=""/>
        <dsp:cNvSpPr/>
      </dsp:nvSpPr>
      <dsp:spPr>
        <a:xfrm>
          <a:off x="8447966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34695-4BFF-4645-819C-5820CE37134E}">
      <dsp:nvSpPr>
        <dsp:cNvPr id="0" name=""/>
        <dsp:cNvSpPr/>
      </dsp:nvSpPr>
      <dsp:spPr>
        <a:xfrm>
          <a:off x="8499597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Пост-</a:t>
          </a:r>
          <a:r>
            <a:rPr lang="ru-RU" sz="1100" b="1" kern="1200" dirty="0" err="1" smtClean="0"/>
            <a:t>колоніальний</a:t>
          </a:r>
          <a:endParaRPr lang="ru-RU" sz="1100" b="1" kern="1200" dirty="0"/>
        </a:p>
      </dsp:txBody>
      <dsp:txXfrm>
        <a:off x="8520974" y="1742945"/>
        <a:ext cx="1069153" cy="687116"/>
      </dsp:txXfrm>
    </dsp:sp>
    <dsp:sp modelId="{D926464E-FEBB-40DE-B63F-577D1AB7DDE8}">
      <dsp:nvSpPr>
        <dsp:cNvPr id="0" name=""/>
        <dsp:cNvSpPr/>
      </dsp:nvSpPr>
      <dsp:spPr>
        <a:xfrm>
          <a:off x="9663135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B18B0-EDF6-48E0-BF88-41EA62BF63CD}">
      <dsp:nvSpPr>
        <dsp:cNvPr id="0" name=""/>
        <dsp:cNvSpPr/>
      </dsp:nvSpPr>
      <dsp:spPr>
        <a:xfrm>
          <a:off x="9714766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Релігійний</a:t>
          </a:r>
          <a:endParaRPr lang="ru-RU" sz="1100" b="1" kern="1200" dirty="0"/>
        </a:p>
      </dsp:txBody>
      <dsp:txXfrm>
        <a:off x="9736143" y="1742945"/>
        <a:ext cx="1069153" cy="687116"/>
      </dsp:txXfrm>
    </dsp:sp>
    <dsp:sp modelId="{591D459E-2EC7-430D-9BC5-2D9252D677D4}">
      <dsp:nvSpPr>
        <dsp:cNvPr id="0" name=""/>
        <dsp:cNvSpPr/>
      </dsp:nvSpPr>
      <dsp:spPr>
        <a:xfrm>
          <a:off x="10878304" y="1672518"/>
          <a:ext cx="1111907" cy="729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1594-9F87-4BD3-9274-9D013D02D048}">
      <dsp:nvSpPr>
        <dsp:cNvPr id="0" name=""/>
        <dsp:cNvSpPr/>
      </dsp:nvSpPr>
      <dsp:spPr>
        <a:xfrm>
          <a:off x="10929935" y="1721568"/>
          <a:ext cx="1111907" cy="729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Пан-</a:t>
          </a:r>
          <a:r>
            <a:rPr lang="ru-RU" sz="1100" b="1" kern="1200" dirty="0" err="1" smtClean="0"/>
            <a:t>націоналізм</a:t>
          </a:r>
          <a:endParaRPr lang="ru-RU" sz="1100" b="1" kern="1200" dirty="0"/>
        </a:p>
      </dsp:txBody>
      <dsp:txXfrm>
        <a:off x="10951312" y="1742945"/>
        <a:ext cx="1069153" cy="687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5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6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17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0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1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56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6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0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2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8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7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2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7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0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53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2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326266"/>
            <a:ext cx="8676222" cy="3200400"/>
          </a:xfrm>
        </p:spPr>
        <p:txBody>
          <a:bodyPr/>
          <a:lstStyle/>
          <a:p>
            <a:r>
              <a:rPr lang="uk-UA" b="1" dirty="0" err="1" smtClean="0">
                <a:solidFill>
                  <a:srgbClr val="00B0F0"/>
                </a:solidFill>
              </a:rPr>
              <a:t>НАціоналізм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790687"/>
            <a:ext cx="8676222" cy="19050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Підготував учень 11 Б класу</a:t>
            </a:r>
          </a:p>
          <a:p>
            <a:r>
              <a:rPr lang="uk-UA" dirty="0" smtClean="0">
                <a:solidFill>
                  <a:srgbClr val="FFFF00"/>
                </a:solidFill>
              </a:rPr>
              <a:t>Бєльський Денис</a:t>
            </a:r>
            <a:endParaRPr lang="uk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078722"/>
              </p:ext>
            </p:extLst>
          </p:nvPr>
        </p:nvGraphicFramePr>
        <p:xfrm>
          <a:off x="90152" y="0"/>
          <a:ext cx="12101848" cy="51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705454"/>
            <a:ext cx="2949262" cy="1964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25" y="2812929"/>
            <a:ext cx="2233015" cy="2233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760" y="2609441"/>
            <a:ext cx="3662196" cy="20609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2609441"/>
            <a:ext cx="1949202" cy="2436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55" y="5045944"/>
            <a:ext cx="1331225" cy="168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87303"/>
          </a:xfrm>
        </p:spPr>
      </p:pic>
      <p:sp>
        <p:nvSpPr>
          <p:cNvPr id="5" name="Прямокутник 4"/>
          <p:cNvSpPr/>
          <p:nvPr/>
        </p:nvSpPr>
        <p:spPr>
          <a:xfrm>
            <a:off x="1" y="5316092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ідеологія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громадсько-політичний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ставить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самобутності</a:t>
            </a:r>
            <a:r>
              <a:rPr lang="ru-RU" dirty="0"/>
              <a:t>. </a:t>
            </a:r>
            <a:r>
              <a:rPr lang="ru-RU" dirty="0" err="1"/>
              <a:t>Націоналізм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в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,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 smtClean="0"/>
              <a:t>людей.Український</a:t>
            </a:r>
            <a:r>
              <a:rPr lang="ru-RU" dirty="0" smtClean="0"/>
              <a:t> </a:t>
            </a:r>
            <a:r>
              <a:rPr lang="ru-RU" dirty="0" err="1"/>
              <a:t>націоналізм</a:t>
            </a:r>
            <a:r>
              <a:rPr lang="ru-RU" dirty="0"/>
              <a:t> —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націоналізму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45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994"/>
          </a:xfrm>
        </p:spPr>
      </p:pic>
    </p:spTree>
    <p:extLst>
      <p:ext uri="{BB962C8B-B14F-4D97-AF65-F5344CB8AC3E}">
        <p14:creationId xmlns:p14="http://schemas.microsoft.com/office/powerpoint/2010/main" val="800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4" y="1481794"/>
            <a:ext cx="3113445" cy="40941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194" y="1229614"/>
            <a:ext cx="2878384" cy="4346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05" y="953601"/>
            <a:ext cx="4023553" cy="49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66" y="1397356"/>
            <a:ext cx="5749620" cy="44238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5" y="1397355"/>
            <a:ext cx="3330844" cy="44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06" y="0"/>
            <a:ext cx="10057068" cy="1275008"/>
          </a:xfrm>
        </p:spPr>
        <p:txBody>
          <a:bodyPr/>
          <a:lstStyle/>
          <a:p>
            <a:r>
              <a:rPr lang="ru-RU" b="1" dirty="0" err="1" smtClean="0"/>
              <a:t>Націоналізм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50006" y="5102178"/>
            <a:ext cx="9625325" cy="1634545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ідеологія</a:t>
            </a:r>
            <a:r>
              <a:rPr lang="ru-RU" b="1" i="1" dirty="0" smtClean="0"/>
              <a:t> </a:t>
            </a:r>
            <a:r>
              <a:rPr lang="ru-RU" b="1" i="1" dirty="0"/>
              <a:t>і </a:t>
            </a:r>
            <a:r>
              <a:rPr lang="ru-RU" b="1" i="1" dirty="0" err="1"/>
              <a:t>напрямок</a:t>
            </a:r>
            <a:r>
              <a:rPr lang="ru-RU" b="1" i="1" dirty="0"/>
              <a:t> </a:t>
            </a:r>
            <a:r>
              <a:rPr lang="ru-RU" b="1" i="1" dirty="0" err="1"/>
              <a:t>політики</a:t>
            </a:r>
            <a:r>
              <a:rPr lang="ru-RU" b="1" i="1" dirty="0"/>
              <a:t>, </a:t>
            </a:r>
            <a:r>
              <a:rPr lang="ru-RU" b="1" i="1" dirty="0" err="1"/>
              <a:t>базовим</a:t>
            </a:r>
            <a:r>
              <a:rPr lang="ru-RU" b="1" i="1" dirty="0"/>
              <a:t> принципом </a:t>
            </a:r>
            <a:r>
              <a:rPr lang="ru-RU" b="1" i="1" dirty="0" err="1"/>
              <a:t>яких</a:t>
            </a:r>
            <a:r>
              <a:rPr lang="ru-RU" b="1" i="1" dirty="0"/>
              <a:t> є теза про </a:t>
            </a:r>
            <a:r>
              <a:rPr lang="ru-RU" b="1" i="1" dirty="0" err="1"/>
              <a:t>цінність</a:t>
            </a:r>
            <a:r>
              <a:rPr lang="ru-RU" b="1" i="1" dirty="0"/>
              <a:t> </a:t>
            </a:r>
            <a:r>
              <a:rPr lang="ru-RU" b="1" i="1" dirty="0" err="1"/>
              <a:t>нації</a:t>
            </a:r>
            <a:r>
              <a:rPr lang="ru-RU" b="1" i="1" dirty="0"/>
              <a:t> як </a:t>
            </a:r>
            <a:r>
              <a:rPr lang="ru-RU" b="1" i="1" dirty="0" err="1"/>
              <a:t>найвищої</a:t>
            </a:r>
            <a:r>
              <a:rPr lang="ru-RU" b="1" i="1" dirty="0"/>
              <a:t> </a:t>
            </a:r>
            <a:r>
              <a:rPr lang="ru-RU" b="1" i="1" dirty="0" err="1"/>
              <a:t>форми</a:t>
            </a:r>
            <a:r>
              <a:rPr lang="ru-RU" b="1" i="1" dirty="0"/>
              <a:t> </a:t>
            </a:r>
            <a:r>
              <a:rPr lang="ru-RU" b="1" i="1" dirty="0" err="1"/>
              <a:t>суспільної</a:t>
            </a:r>
            <a:r>
              <a:rPr lang="ru-RU" b="1" i="1" dirty="0"/>
              <a:t> </a:t>
            </a:r>
            <a:r>
              <a:rPr lang="ru-RU" b="1" i="1" dirty="0" err="1"/>
              <a:t>єдності</a:t>
            </a:r>
            <a:r>
              <a:rPr lang="ru-RU" b="1" i="1" dirty="0"/>
              <a:t> та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первинності</a:t>
            </a:r>
            <a:r>
              <a:rPr lang="ru-RU" b="1" i="1" dirty="0"/>
              <a:t> в </a:t>
            </a:r>
            <a:r>
              <a:rPr lang="ru-RU" b="1" i="1" dirty="0" err="1"/>
              <a:t>державотворчому</a:t>
            </a:r>
            <a:r>
              <a:rPr lang="ru-RU" b="1" i="1" dirty="0"/>
              <a:t> </a:t>
            </a:r>
            <a:r>
              <a:rPr lang="ru-RU" b="1" i="1" dirty="0" err="1"/>
              <a:t>процесі</a:t>
            </a:r>
            <a:r>
              <a:rPr lang="ru-RU" b="1" i="1" dirty="0"/>
              <a:t>. </a:t>
            </a:r>
            <a:r>
              <a:rPr lang="ru-RU" b="1" i="1" dirty="0" err="1"/>
              <a:t>Відрізняється</a:t>
            </a:r>
            <a:r>
              <a:rPr lang="ru-RU" b="1" i="1" dirty="0"/>
              <a:t> </a:t>
            </a:r>
            <a:r>
              <a:rPr lang="ru-RU" b="1" i="1" dirty="0" err="1"/>
              <a:t>різноманіттям</a:t>
            </a:r>
            <a:r>
              <a:rPr lang="ru-RU" b="1" i="1" dirty="0"/>
              <a:t> </a:t>
            </a:r>
            <a:r>
              <a:rPr lang="ru-RU" b="1" i="1" dirty="0" err="1"/>
              <a:t>течій</a:t>
            </a:r>
            <a:r>
              <a:rPr lang="ru-RU" b="1" i="1" dirty="0"/>
              <a:t>, </a:t>
            </a:r>
            <a:r>
              <a:rPr lang="ru-RU" b="1" i="1" dirty="0" err="1"/>
              <a:t>деякі</a:t>
            </a:r>
            <a:r>
              <a:rPr lang="ru-RU" b="1" i="1" dirty="0"/>
              <a:t> з них </a:t>
            </a:r>
            <a:r>
              <a:rPr lang="ru-RU" b="1" i="1" dirty="0" err="1"/>
              <a:t>суперечать</a:t>
            </a:r>
            <a:r>
              <a:rPr lang="ru-RU" b="1" i="1" dirty="0"/>
              <a:t> </a:t>
            </a:r>
            <a:r>
              <a:rPr lang="ru-RU" b="1" i="1" dirty="0" err="1"/>
              <a:t>одне</a:t>
            </a:r>
            <a:r>
              <a:rPr lang="ru-RU" b="1" i="1" dirty="0"/>
              <a:t> </a:t>
            </a:r>
            <a:r>
              <a:rPr lang="ru-RU" b="1" i="1" dirty="0" err="1"/>
              <a:t>одній</a:t>
            </a:r>
            <a:r>
              <a:rPr lang="ru-RU" b="1" i="1" dirty="0"/>
              <a:t>. Як </a:t>
            </a:r>
            <a:r>
              <a:rPr lang="ru-RU" b="1" i="1" dirty="0" err="1"/>
              <a:t>політичний</a:t>
            </a:r>
            <a:r>
              <a:rPr lang="ru-RU" b="1" i="1" dirty="0"/>
              <a:t> </a:t>
            </a:r>
            <a:r>
              <a:rPr lang="ru-RU" b="1" i="1" dirty="0" err="1"/>
              <a:t>рух</a:t>
            </a:r>
            <a:r>
              <a:rPr lang="ru-RU" b="1" i="1" dirty="0"/>
              <a:t>, </a:t>
            </a:r>
            <a:r>
              <a:rPr lang="ru-RU" b="1" i="1" dirty="0" err="1"/>
              <a:t>націоналізм</a:t>
            </a:r>
            <a:r>
              <a:rPr lang="ru-RU" b="1" i="1" dirty="0"/>
              <a:t> </a:t>
            </a:r>
            <a:r>
              <a:rPr lang="ru-RU" b="1" i="1" dirty="0" err="1"/>
              <a:t>прагне</a:t>
            </a:r>
            <a:r>
              <a:rPr lang="ru-RU" b="1" i="1" dirty="0"/>
              <a:t> до </a:t>
            </a:r>
            <a:r>
              <a:rPr lang="ru-RU" b="1" i="1" dirty="0" err="1"/>
              <a:t>відстоювання</a:t>
            </a:r>
            <a:r>
              <a:rPr lang="ru-RU" b="1" i="1" dirty="0"/>
              <a:t> </a:t>
            </a:r>
            <a:r>
              <a:rPr lang="ru-RU" b="1" i="1" dirty="0" err="1"/>
              <a:t>інтересів</a:t>
            </a:r>
            <a:r>
              <a:rPr lang="ru-RU" b="1" i="1" dirty="0"/>
              <a:t> </a:t>
            </a:r>
            <a:r>
              <a:rPr lang="ru-RU" b="1" i="1" dirty="0" err="1"/>
              <a:t>національної</a:t>
            </a:r>
            <a:r>
              <a:rPr lang="ru-RU" b="1" i="1" dirty="0"/>
              <a:t> </a:t>
            </a:r>
            <a:r>
              <a:rPr lang="ru-RU" b="1" i="1" dirty="0" err="1"/>
              <a:t>спільноти</a:t>
            </a:r>
            <a:r>
              <a:rPr lang="ru-RU" b="1" i="1" dirty="0"/>
              <a:t> у </a:t>
            </a:r>
            <a:r>
              <a:rPr lang="ru-RU" b="1" i="1" dirty="0" err="1"/>
              <a:t>відносинах</a:t>
            </a:r>
            <a:r>
              <a:rPr lang="ru-RU" b="1" i="1" dirty="0"/>
              <a:t> з державною </a:t>
            </a:r>
            <a:r>
              <a:rPr lang="ru-RU" b="1" i="1" dirty="0" err="1"/>
              <a:t>владою</a:t>
            </a:r>
            <a:r>
              <a:rPr lang="ru-RU" b="1" i="1" dirty="0" smtClean="0"/>
              <a:t>.</a:t>
            </a:r>
          </a:p>
          <a:p>
            <a:r>
              <a:rPr lang="ru-RU" b="1" i="1" dirty="0" err="1" smtClean="0"/>
              <a:t>світоглядний</a:t>
            </a:r>
            <a:r>
              <a:rPr lang="ru-RU" b="1" i="1" dirty="0" smtClean="0"/>
              <a:t> </a:t>
            </a:r>
            <a:r>
              <a:rPr lang="ru-RU" b="1" i="1" dirty="0"/>
              <a:t>принцип, </a:t>
            </a:r>
            <a:r>
              <a:rPr lang="ru-RU" b="1" i="1" dirty="0" err="1"/>
              <a:t>найбільшою</a:t>
            </a:r>
            <a:r>
              <a:rPr lang="ru-RU" b="1" i="1" dirty="0"/>
              <a:t> </a:t>
            </a:r>
            <a:r>
              <a:rPr lang="ru-RU" b="1" i="1" dirty="0" err="1"/>
              <a:t>мірою</a:t>
            </a:r>
            <a:r>
              <a:rPr lang="ru-RU" b="1" i="1" dirty="0"/>
              <a:t> </a:t>
            </a:r>
            <a:r>
              <a:rPr lang="ru-RU" b="1" i="1" dirty="0" err="1"/>
              <a:t>притаманний</a:t>
            </a:r>
            <a:r>
              <a:rPr lang="ru-RU" b="1" i="1" dirty="0"/>
              <a:t> </a:t>
            </a:r>
            <a:r>
              <a:rPr lang="ru-RU" b="1" i="1" dirty="0" err="1"/>
              <a:t>передовим</a:t>
            </a:r>
            <a:r>
              <a:rPr lang="ru-RU" b="1" i="1" dirty="0"/>
              <a:t> </a:t>
            </a:r>
            <a:r>
              <a:rPr lang="ru-RU" b="1" i="1" dirty="0" err="1"/>
              <a:t>представникам</a:t>
            </a:r>
            <a:r>
              <a:rPr lang="ru-RU" b="1" i="1" dirty="0"/>
              <a:t> народу,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виборює</a:t>
            </a:r>
            <a:r>
              <a:rPr lang="ru-RU" b="1" i="1" dirty="0"/>
              <a:t> </a:t>
            </a:r>
            <a:r>
              <a:rPr lang="ru-RU" b="1" i="1" dirty="0" err="1"/>
              <a:t>своє</a:t>
            </a:r>
            <a:r>
              <a:rPr lang="ru-RU" b="1" i="1" dirty="0"/>
              <a:t> право на </a:t>
            </a:r>
            <a:r>
              <a:rPr lang="ru-RU" b="1" i="1" dirty="0" err="1"/>
              <a:t>розбудову</a:t>
            </a:r>
            <a:r>
              <a:rPr lang="ru-RU" b="1" i="1" dirty="0"/>
              <a:t> </a:t>
            </a:r>
            <a:r>
              <a:rPr lang="ru-RU" b="1" i="1" dirty="0" err="1"/>
              <a:t>власної</a:t>
            </a:r>
            <a:r>
              <a:rPr lang="ru-RU" b="1" i="1" dirty="0"/>
              <a:t> </a:t>
            </a:r>
            <a:r>
              <a:rPr lang="ru-RU" b="1" i="1" dirty="0" err="1"/>
              <a:t>держави</a:t>
            </a:r>
            <a:r>
              <a:rPr lang="ru-RU" b="1" i="1" dirty="0"/>
              <a:t>, </a:t>
            </a:r>
            <a:r>
              <a:rPr lang="ru-RU" b="1" i="1" dirty="0" err="1"/>
              <a:t>тобто</a:t>
            </a:r>
            <a:r>
              <a:rPr lang="ru-RU" b="1" i="1" dirty="0"/>
              <a:t> </a:t>
            </a:r>
            <a:r>
              <a:rPr lang="ru-RU" b="1" i="1" dirty="0" err="1"/>
              <a:t>прагне</a:t>
            </a:r>
            <a:r>
              <a:rPr lang="ru-RU" b="1" i="1" dirty="0"/>
              <a:t> </a:t>
            </a:r>
            <a:r>
              <a:rPr lang="ru-RU" b="1" i="1" dirty="0" err="1"/>
              <a:t>перетворитись</a:t>
            </a:r>
            <a:r>
              <a:rPr lang="ru-RU" b="1" i="1" dirty="0"/>
              <a:t> на </a:t>
            </a:r>
            <a:r>
              <a:rPr lang="ru-RU" b="1" i="1" dirty="0" err="1"/>
              <a:t>націю</a:t>
            </a:r>
            <a:endParaRPr lang="uk-UA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20" y="1166747"/>
            <a:ext cx="5725388" cy="3793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4" y="1166747"/>
            <a:ext cx="2844803" cy="37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506828"/>
          </a:xfrm>
        </p:spPr>
        <p:txBody>
          <a:bodyPr/>
          <a:lstStyle/>
          <a:p>
            <a:r>
              <a:rPr lang="ru-RU" b="1" dirty="0" err="1" smtClean="0"/>
              <a:t>Історія:Перші</a:t>
            </a:r>
            <a:r>
              <a:rPr lang="ru-RU" b="1" dirty="0" smtClean="0"/>
              <a:t> прояви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0137" y="1081825"/>
            <a:ext cx="3842711" cy="544132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Окремі</a:t>
            </a:r>
            <a:r>
              <a:rPr lang="ru-RU" dirty="0"/>
              <a:t> прояви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і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у </a:t>
            </a:r>
            <a:r>
              <a:rPr lang="ru-RU" dirty="0" err="1"/>
              <a:t>стародавні</a:t>
            </a:r>
            <a:r>
              <a:rPr lang="ru-RU" dirty="0"/>
              <a:t>, </a:t>
            </a:r>
            <a:r>
              <a:rPr lang="ru-RU" dirty="0" err="1"/>
              <a:t>античні</a:t>
            </a:r>
            <a:r>
              <a:rPr lang="ru-RU" dirty="0"/>
              <a:t> та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 smtClean="0"/>
              <a:t>віки,наприклад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невірних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П</a:t>
            </a:r>
            <a:r>
              <a:rPr lang="ru-RU" dirty="0" err="1" smtClean="0"/>
              <a:t>очуття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/>
              <a:t> </a:t>
            </a:r>
            <a:r>
              <a:rPr lang="ru-RU" dirty="0" err="1"/>
              <a:t>античних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варварів</a:t>
            </a:r>
            <a:endParaRPr lang="ru-RU" dirty="0" smtClean="0"/>
          </a:p>
          <a:p>
            <a:r>
              <a:rPr lang="ru-RU" dirty="0" err="1" smtClean="0"/>
              <a:t>Також,націю</a:t>
            </a:r>
            <a:r>
              <a:rPr lang="ru-RU" dirty="0"/>
              <a:t>, як </a:t>
            </a:r>
            <a:r>
              <a:rPr lang="ru-RU" dirty="0" err="1"/>
              <a:t>політичне</a:t>
            </a:r>
            <a:r>
              <a:rPr lang="ru-RU" dirty="0"/>
              <a:t> (але не </a:t>
            </a:r>
            <a:r>
              <a:rPr lang="ru-RU" dirty="0" err="1"/>
              <a:t>етнічне</a:t>
            </a:r>
            <a:r>
              <a:rPr lang="ru-RU" dirty="0"/>
              <a:t>)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уособлював</a:t>
            </a:r>
            <a:r>
              <a:rPr lang="ru-RU" dirty="0"/>
              <a:t> </a:t>
            </a:r>
            <a:r>
              <a:rPr lang="ru-RU" dirty="0" err="1"/>
              <a:t>т.зв</a:t>
            </a:r>
            <a:r>
              <a:rPr lang="ru-RU" dirty="0"/>
              <a:t>, </a:t>
            </a:r>
            <a:r>
              <a:rPr lang="ru-RU" dirty="0" err="1"/>
              <a:t>репрезентативний</a:t>
            </a:r>
            <a:r>
              <a:rPr lang="ru-RU" dirty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Дворянство </a:t>
            </a:r>
            <a:r>
              <a:rPr lang="ru-RU" dirty="0"/>
              <a:t>у </a:t>
            </a:r>
            <a:r>
              <a:rPr lang="ru-RU" dirty="0" err="1"/>
              <a:t>Росії</a:t>
            </a:r>
            <a:r>
              <a:rPr lang="ru-RU" dirty="0"/>
              <a:t> та </a:t>
            </a:r>
            <a:r>
              <a:rPr lang="ru-RU" dirty="0" err="1" smtClean="0"/>
              <a:t>Франції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Шляхта </a:t>
            </a:r>
            <a:r>
              <a:rPr lang="ru-RU" dirty="0"/>
              <a:t>у </a:t>
            </a:r>
            <a:r>
              <a:rPr lang="ru-RU" dirty="0" err="1" smtClean="0"/>
              <a:t>Польщі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Козацтво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Україні</a:t>
            </a:r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3" y="298809"/>
            <a:ext cx="4001249" cy="2663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48" y="1902884"/>
            <a:ext cx="4004122" cy="2716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13" y="3698159"/>
            <a:ext cx="4004122" cy="2633822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5406002" y="4645738"/>
            <a:ext cx="207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Шляхта у </a:t>
            </a:r>
            <a:r>
              <a:rPr lang="ru-RU" dirty="0" err="1"/>
              <a:t>Польщі</a:t>
            </a:r>
            <a:endParaRPr lang="ru-RU" dirty="0"/>
          </a:p>
        </p:txBody>
      </p:sp>
      <p:sp>
        <p:nvSpPr>
          <p:cNvPr id="8" name="Прямокутник 7"/>
          <p:cNvSpPr/>
          <p:nvPr/>
        </p:nvSpPr>
        <p:spPr>
          <a:xfrm>
            <a:off x="8610622" y="6338482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Козацтво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b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8610622" y="2891617"/>
            <a:ext cx="2656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Дворянство у </a:t>
            </a:r>
            <a:r>
              <a:rPr lang="ru-RU" dirty="0" err="1" smtClean="0"/>
              <a:t>Франції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696" y="334851"/>
            <a:ext cx="4606601" cy="2318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Історія:17-18 </a:t>
            </a:r>
            <a:r>
              <a:rPr lang="ru-RU" b="1" dirty="0" err="1"/>
              <a:t>сторіччя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484911" y="1921634"/>
            <a:ext cx="4402290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Початок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націоналізму</a:t>
            </a:r>
            <a:r>
              <a:rPr lang="ru-RU" dirty="0"/>
              <a:t> як </a:t>
            </a:r>
            <a:r>
              <a:rPr lang="ru-RU" dirty="0" err="1"/>
              <a:t>універсального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поклали</a:t>
            </a:r>
            <a:r>
              <a:rPr lang="ru-RU" dirty="0"/>
              <a:t> </a:t>
            </a:r>
            <a:r>
              <a:rPr lang="ru-RU" dirty="0" err="1"/>
              <a:t>англійська</a:t>
            </a:r>
            <a:r>
              <a:rPr lang="ru-RU" dirty="0"/>
              <a:t> (17 ст.) і </a:t>
            </a:r>
            <a:r>
              <a:rPr lang="ru-RU" dirty="0" err="1" smtClean="0"/>
              <a:t>французька</a:t>
            </a:r>
            <a:r>
              <a:rPr lang="ru-RU" dirty="0" smtClean="0"/>
              <a:t> (18 </a:t>
            </a:r>
            <a:r>
              <a:rPr lang="ru-RU" dirty="0"/>
              <a:t>ст.) </a:t>
            </a:r>
            <a:r>
              <a:rPr lang="ru-RU" dirty="0" err="1"/>
              <a:t>революції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скасували</a:t>
            </a:r>
            <a:r>
              <a:rPr lang="ru-RU" dirty="0"/>
              <a:t> </a:t>
            </a:r>
            <a:r>
              <a:rPr lang="ru-RU" dirty="0" err="1"/>
              <a:t>королівську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і проголосили </a:t>
            </a:r>
            <a:r>
              <a:rPr lang="ru-RU" dirty="0" err="1"/>
              <a:t>націю</a:t>
            </a:r>
            <a:r>
              <a:rPr lang="ru-RU" dirty="0"/>
              <a:t> </a:t>
            </a:r>
            <a:r>
              <a:rPr lang="ru-RU" dirty="0" err="1"/>
              <a:t>об'єднанням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й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 smtClean="0"/>
              <a:t>суверенності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8" y="785612"/>
            <a:ext cx="6819630" cy="539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39" y="399245"/>
            <a:ext cx="4963173" cy="85000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Історія:19 </a:t>
            </a:r>
            <a:r>
              <a:rPr lang="ru-RU" sz="4000" b="1" dirty="0" err="1"/>
              <a:t>сторіччя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06384" y="0"/>
            <a:ext cx="3985616" cy="6619504"/>
          </a:xfrm>
        </p:spPr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початку 19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націоналізм</a:t>
            </a:r>
            <a:r>
              <a:rPr lang="ru-RU" dirty="0"/>
              <a:t> перестав бути </a:t>
            </a:r>
            <a:r>
              <a:rPr lang="ru-RU" dirty="0" err="1"/>
              <a:t>західноєвропейським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, </a:t>
            </a:r>
            <a:r>
              <a:rPr lang="ru-RU" dirty="0" err="1"/>
              <a:t>поширившись</a:t>
            </a:r>
            <a:r>
              <a:rPr lang="ru-RU" dirty="0"/>
              <a:t> на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. 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 smtClean="0"/>
              <a:t>Америці</a:t>
            </a:r>
            <a:r>
              <a:rPr lang="ru-RU" dirty="0" smtClean="0"/>
              <a:t> </a:t>
            </a:r>
            <a:r>
              <a:rPr lang="ru-RU" dirty="0" err="1" smtClean="0"/>
              <a:t>розгорнулися</a:t>
            </a:r>
            <a:r>
              <a:rPr lang="ru-RU" dirty="0" smtClean="0"/>
              <a:t> </a:t>
            </a:r>
            <a:r>
              <a:rPr lang="ru-RU" dirty="0" err="1"/>
              <a:t>національно-визвольні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іспанської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венесуельцем</a:t>
            </a:r>
            <a:r>
              <a:rPr lang="ru-RU" dirty="0"/>
              <a:t> </a:t>
            </a:r>
            <a:r>
              <a:rPr lang="ru-RU" dirty="0" err="1"/>
              <a:t>Сімоном</a:t>
            </a:r>
            <a:r>
              <a:rPr lang="ru-RU" dirty="0"/>
              <a:t> </a:t>
            </a:r>
            <a:r>
              <a:rPr lang="ru-RU" dirty="0" err="1" smtClean="0"/>
              <a:t>Боліваром</a:t>
            </a:r>
            <a:r>
              <a:rPr lang="ru-RU" dirty="0" smtClean="0"/>
              <a:t> (1783–1830</a:t>
            </a:r>
            <a:r>
              <a:rPr lang="ru-RU" dirty="0"/>
              <a:t>) й аргентинцем Хосе де </a:t>
            </a:r>
            <a:r>
              <a:rPr lang="ru-RU" dirty="0" smtClean="0"/>
              <a:t>Сан </a:t>
            </a:r>
            <a:r>
              <a:rPr lang="ru-RU" dirty="0" err="1" smtClean="0"/>
              <a:t>Мартіном</a:t>
            </a:r>
            <a:r>
              <a:rPr lang="ru-RU" dirty="0" smtClean="0"/>
              <a:t> (1778–1850</a:t>
            </a:r>
            <a:r>
              <a:rPr lang="ru-RU" dirty="0"/>
              <a:t>). </a:t>
            </a:r>
          </a:p>
          <a:p>
            <a:r>
              <a:rPr lang="ru-RU" dirty="0" smtClean="0"/>
              <a:t>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19 ст.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завершилося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та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68" y="3243193"/>
            <a:ext cx="2290316" cy="300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72" y="3309752"/>
            <a:ext cx="2386490" cy="300697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034321" y="6321925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Сімон</a:t>
            </a:r>
            <a:r>
              <a:rPr lang="ru-RU" dirty="0" smtClean="0"/>
              <a:t> </a:t>
            </a:r>
            <a:r>
              <a:rPr lang="ru-RU" dirty="0" err="1" smtClean="0"/>
              <a:t>Болівар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5848599" y="6316730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Хосе де Сан </a:t>
            </a:r>
            <a:r>
              <a:rPr lang="ru-RU" dirty="0" err="1" smtClean="0"/>
              <a:t>Мартін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54" y="977003"/>
            <a:ext cx="2023058" cy="30069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027549"/>
            <a:ext cx="2033781" cy="2620852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3903087" y="4022142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Отто</a:t>
            </a:r>
            <a:r>
              <a:rPr lang="uk-UA" b="1" dirty="0"/>
              <a:t> </a:t>
            </a:r>
            <a:r>
              <a:rPr lang="uk-UA" dirty="0"/>
              <a:t>фон</a:t>
            </a:r>
            <a:r>
              <a:rPr lang="uk-UA" b="1" dirty="0"/>
              <a:t> </a:t>
            </a:r>
            <a:r>
              <a:rPr lang="uk-UA" dirty="0"/>
              <a:t>Бісмарк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5479" y="3648401"/>
            <a:ext cx="2646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Джузеппе Гарібальді</a:t>
            </a:r>
          </a:p>
        </p:txBody>
      </p:sp>
    </p:spTree>
    <p:extLst>
      <p:ext uri="{BB962C8B-B14F-4D97-AF65-F5344CB8AC3E}">
        <p14:creationId xmlns:p14="http://schemas.microsoft.com/office/powerpoint/2010/main" val="15381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71718"/>
            <a:ext cx="6714699" cy="704045"/>
          </a:xfrm>
        </p:spPr>
        <p:txBody>
          <a:bodyPr>
            <a:normAutofit/>
          </a:bodyPr>
          <a:lstStyle/>
          <a:p>
            <a:r>
              <a:rPr lang="ru-RU" b="1" dirty="0" err="1"/>
              <a:t>Історія:Початок</a:t>
            </a:r>
            <a:r>
              <a:rPr lang="ru-RU" b="1" dirty="0"/>
              <a:t> </a:t>
            </a:r>
            <a:r>
              <a:rPr lang="ru-RU" b="1" dirty="0" smtClean="0"/>
              <a:t>20-сторіччя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65194" y="875763"/>
            <a:ext cx="5045857" cy="5718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післявоєнний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порядок, </a:t>
            </a:r>
            <a:r>
              <a:rPr lang="ru-RU" dirty="0" err="1"/>
              <a:t>який</a:t>
            </a:r>
            <a:r>
              <a:rPr lang="ru-RU" dirty="0"/>
              <a:t> проголосив </a:t>
            </a:r>
            <a:r>
              <a:rPr lang="ru-RU" dirty="0" err="1"/>
              <a:t>американський</a:t>
            </a:r>
            <a:r>
              <a:rPr lang="ru-RU" dirty="0"/>
              <a:t> президент </a:t>
            </a:r>
            <a:r>
              <a:rPr lang="ru-RU" dirty="0" err="1"/>
              <a:t>Вудро</a:t>
            </a:r>
            <a:r>
              <a:rPr lang="ru-RU" dirty="0"/>
              <a:t> </a:t>
            </a:r>
            <a:r>
              <a:rPr lang="ru-RU" dirty="0" err="1"/>
              <a:t>Вільсон</a:t>
            </a:r>
            <a:r>
              <a:rPr lang="ru-RU" dirty="0"/>
              <a:t> у «14 пунктах» (1918),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основоположних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визнавав</a:t>
            </a:r>
            <a:r>
              <a:rPr lang="ru-RU" dirty="0"/>
              <a:t> право </a:t>
            </a:r>
            <a:r>
              <a:rPr lang="ru-RU" dirty="0" err="1"/>
              <a:t>нації</a:t>
            </a:r>
            <a:r>
              <a:rPr lang="ru-RU" dirty="0"/>
              <a:t> на </a:t>
            </a:r>
            <a:r>
              <a:rPr lang="ru-RU" dirty="0" err="1"/>
              <a:t>самовизначення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втілено</a:t>
            </a:r>
            <a:r>
              <a:rPr lang="ru-RU" dirty="0"/>
              <a:t> у </a:t>
            </a:r>
            <a:r>
              <a:rPr lang="ru-RU" dirty="0" err="1"/>
              <a:t>Версальській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яка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й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держав — </a:t>
            </a:r>
            <a:r>
              <a:rPr lang="ru-RU" dirty="0" err="1"/>
              <a:t>Литви</a:t>
            </a:r>
            <a:r>
              <a:rPr lang="ru-RU" dirty="0"/>
              <a:t>, </a:t>
            </a:r>
            <a:r>
              <a:rPr lang="ru-RU" dirty="0" err="1"/>
              <a:t>Латвії</a:t>
            </a:r>
            <a:r>
              <a:rPr lang="ru-RU" dirty="0"/>
              <a:t>, </a:t>
            </a:r>
            <a:r>
              <a:rPr lang="ru-RU" dirty="0" err="1"/>
              <a:t>Естонії</a:t>
            </a:r>
            <a:r>
              <a:rPr lang="ru-RU" dirty="0"/>
              <a:t>, </a:t>
            </a:r>
            <a:r>
              <a:rPr lang="ru-RU" dirty="0" err="1" smtClean="0"/>
              <a:t>Фінляндії</a:t>
            </a:r>
            <a:r>
              <a:rPr lang="ru-RU" dirty="0"/>
              <a:t>,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Чехословаччини</a:t>
            </a:r>
            <a:r>
              <a:rPr lang="ru-RU" dirty="0"/>
              <a:t>, </a:t>
            </a:r>
            <a:r>
              <a:rPr lang="ru-RU" dirty="0" err="1"/>
              <a:t>Югославії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принцип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</a:t>
            </a:r>
            <a:r>
              <a:rPr lang="ru-RU" dirty="0" err="1"/>
              <a:t>вибірково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стосувався</a:t>
            </a:r>
            <a:r>
              <a:rPr lang="ru-RU" dirty="0"/>
              <a:t> тих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у </a:t>
            </a:r>
            <a:r>
              <a:rPr lang="ru-RU" dirty="0" err="1"/>
              <a:t>ворожому</a:t>
            </a:r>
            <a:r>
              <a:rPr lang="ru-RU" dirty="0"/>
              <a:t> до </a:t>
            </a:r>
            <a:r>
              <a:rPr lang="ru-RU" dirty="0" err="1"/>
              <a:t>Антанти</a:t>
            </a:r>
            <a:r>
              <a:rPr lang="ru-RU" dirty="0"/>
              <a:t> </a:t>
            </a:r>
            <a:r>
              <a:rPr lang="ru-RU" dirty="0" err="1"/>
              <a:t>таборі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держав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1036187"/>
            <a:ext cx="4211821" cy="53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Передвоєнні</a:t>
            </a:r>
            <a:r>
              <a:rPr lang="ru-RU" b="1" dirty="0"/>
              <a:t> роки та Друга </a:t>
            </a:r>
            <a:r>
              <a:rPr lang="ru-RU" b="1" dirty="0" err="1"/>
              <a:t>світова</a:t>
            </a:r>
            <a:r>
              <a:rPr lang="ru-RU" b="1" dirty="0"/>
              <a:t> </a:t>
            </a:r>
            <a:r>
              <a:rPr lang="ru-RU" b="1" dirty="0" err="1"/>
              <a:t>війна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41412" y="1661375"/>
            <a:ext cx="4666959" cy="458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Утвердження</a:t>
            </a:r>
            <a:r>
              <a:rPr lang="ru-RU" sz="2800" dirty="0"/>
              <a:t> </a:t>
            </a:r>
            <a:r>
              <a:rPr lang="ru-RU" sz="2800" dirty="0" err="1"/>
              <a:t>тоталітарних</a:t>
            </a:r>
            <a:r>
              <a:rPr lang="ru-RU" sz="2800" dirty="0"/>
              <a:t> </a:t>
            </a:r>
            <a:r>
              <a:rPr lang="ru-RU" sz="2800" dirty="0" err="1"/>
              <a:t>режимів</a:t>
            </a:r>
            <a:r>
              <a:rPr lang="ru-RU" sz="2800" dirty="0"/>
              <a:t> у </a:t>
            </a:r>
            <a:r>
              <a:rPr lang="ru-RU" sz="2800" dirty="0" err="1"/>
              <a:t>Радянському</a:t>
            </a:r>
            <a:r>
              <a:rPr lang="ru-RU" sz="2800" dirty="0"/>
              <a:t> </a:t>
            </a:r>
            <a:r>
              <a:rPr lang="ru-RU" sz="2800" dirty="0" err="1"/>
              <a:t>Союзі</a:t>
            </a:r>
            <a:r>
              <a:rPr lang="ru-RU" sz="2800" dirty="0"/>
              <a:t>, </a:t>
            </a:r>
            <a:r>
              <a:rPr lang="ru-RU" sz="2800" dirty="0" err="1"/>
              <a:t>Німеччині</a:t>
            </a:r>
            <a:r>
              <a:rPr lang="ru-RU" sz="2800" dirty="0"/>
              <a:t>, </a:t>
            </a:r>
            <a:r>
              <a:rPr lang="ru-RU" sz="2800" dirty="0" err="1"/>
              <a:t>Японії</a:t>
            </a:r>
            <a:r>
              <a:rPr lang="ru-RU" sz="2800" dirty="0"/>
              <a:t> та </a:t>
            </a:r>
            <a:r>
              <a:rPr lang="ru-RU" sz="2800" dirty="0" err="1"/>
              <a:t>ін</a:t>
            </a:r>
            <a:r>
              <a:rPr lang="ru-RU" sz="2800" dirty="0"/>
              <a:t>. </a:t>
            </a:r>
            <a:r>
              <a:rPr lang="ru-RU" sz="2800" dirty="0" err="1"/>
              <a:t>країнах</a:t>
            </a:r>
            <a:r>
              <a:rPr lang="ru-RU" sz="2800" dirty="0"/>
              <a:t> у 1930–1940 привело до </a:t>
            </a:r>
            <a:r>
              <a:rPr lang="ru-RU" sz="2800" dirty="0" err="1"/>
              <a:t>посилення</a:t>
            </a:r>
            <a:r>
              <a:rPr lang="ru-RU" sz="2800" dirty="0"/>
              <a:t> нового типу </a:t>
            </a:r>
            <a:r>
              <a:rPr lang="ru-RU" sz="2800" dirty="0" err="1"/>
              <a:t>національних</a:t>
            </a:r>
            <a:r>
              <a:rPr lang="ru-RU" sz="2800" dirty="0"/>
              <a:t> </a:t>
            </a:r>
            <a:r>
              <a:rPr lang="ru-RU" sz="2800" dirty="0" err="1"/>
              <a:t>рухів</a:t>
            </a:r>
            <a:r>
              <a:rPr lang="ru-RU" sz="2800" dirty="0"/>
              <a:t> — </a:t>
            </a:r>
            <a:r>
              <a:rPr lang="ru-RU" sz="2800" dirty="0" err="1"/>
              <a:t>панславістського</a:t>
            </a:r>
            <a:r>
              <a:rPr lang="ru-RU" sz="2800" dirty="0"/>
              <a:t>, </a:t>
            </a:r>
            <a:r>
              <a:rPr lang="ru-RU" sz="2800" dirty="0" err="1"/>
              <a:t>пангерманського</a:t>
            </a:r>
            <a:r>
              <a:rPr lang="ru-RU" sz="2800" dirty="0"/>
              <a:t> і </a:t>
            </a:r>
            <a:r>
              <a:rPr lang="ru-RU" sz="2800" dirty="0" err="1"/>
              <a:t>паназіатського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50" y="1538152"/>
            <a:ext cx="3320044" cy="48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562" y="0"/>
            <a:ext cx="10562820" cy="1905000"/>
          </a:xfrm>
        </p:spPr>
        <p:txBody>
          <a:bodyPr/>
          <a:lstStyle/>
          <a:p>
            <a:r>
              <a:rPr lang="ru-RU" b="1" dirty="0" err="1"/>
              <a:t>Повоєнні</a:t>
            </a:r>
            <a:r>
              <a:rPr lang="ru-RU" b="1" dirty="0"/>
              <a:t> роки, крах </a:t>
            </a:r>
            <a:r>
              <a:rPr lang="ru-RU" b="1" dirty="0" err="1"/>
              <a:t>колоніальної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48028" y="1311584"/>
            <a:ext cx="5445101" cy="537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1939—45 </a:t>
            </a:r>
            <a:r>
              <a:rPr lang="ru-RU" dirty="0" err="1"/>
              <a:t>основний</a:t>
            </a:r>
            <a:r>
              <a:rPr lang="ru-RU" dirty="0"/>
              <a:t> принцип,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за </a:t>
            </a:r>
            <a:r>
              <a:rPr lang="ru-RU" dirty="0" err="1"/>
              <a:t>націями</a:t>
            </a:r>
            <a:r>
              <a:rPr lang="ru-RU" dirty="0"/>
              <a:t> право на </a:t>
            </a:r>
            <a:r>
              <a:rPr lang="ru-RU" dirty="0" err="1"/>
              <a:t>власну</a:t>
            </a:r>
            <a:r>
              <a:rPr lang="ru-RU" dirty="0"/>
              <a:t> державу, став </a:t>
            </a:r>
            <a:r>
              <a:rPr lang="ru-RU" dirty="0" err="1"/>
              <a:t>універсальним</a:t>
            </a:r>
            <a:r>
              <a:rPr lang="ru-RU" dirty="0"/>
              <a:t> і </a:t>
            </a:r>
            <a:r>
              <a:rPr lang="ru-RU" dirty="0" err="1"/>
              <a:t>загальноприйнятим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відобразилося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у </a:t>
            </a:r>
            <a:r>
              <a:rPr lang="ru-RU" dirty="0" err="1"/>
              <a:t>розпаді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r>
              <a:rPr lang="ru-RU" dirty="0"/>
              <a:t>. </a:t>
            </a:r>
            <a:r>
              <a:rPr lang="ru-RU" dirty="0" err="1"/>
              <a:t>Розпад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</a:t>
            </a:r>
            <a:r>
              <a:rPr lang="ru-RU" dirty="0" err="1"/>
              <a:t>розпочався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</a:t>
            </a:r>
            <a:r>
              <a:rPr lang="ru-RU" dirty="0" err="1"/>
              <a:t>міжвоєнну</a:t>
            </a:r>
            <a:r>
              <a:rPr lang="ru-RU" dirty="0"/>
              <a:t> </a:t>
            </a:r>
            <a:r>
              <a:rPr lang="ru-RU" dirty="0" err="1"/>
              <a:t>добу</a:t>
            </a:r>
            <a:r>
              <a:rPr lang="ru-RU" dirty="0"/>
              <a:t>, коли </a:t>
            </a:r>
            <a:r>
              <a:rPr lang="ru-RU" dirty="0" err="1"/>
              <a:t>Англія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Іраку</a:t>
            </a:r>
            <a:r>
              <a:rPr lang="ru-RU" dirty="0"/>
              <a:t> (1932) та </a:t>
            </a:r>
            <a:r>
              <a:rPr lang="ru-RU" dirty="0" err="1"/>
              <a:t>Єгипту</a:t>
            </a:r>
            <a:r>
              <a:rPr lang="ru-RU" dirty="0"/>
              <a:t> (1936).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в </a:t>
            </a:r>
            <a:r>
              <a:rPr lang="ru-RU" dirty="0" err="1"/>
              <a:t>англійських</a:t>
            </a:r>
            <a:r>
              <a:rPr lang="ru-RU" dirty="0"/>
              <a:t> </a:t>
            </a:r>
            <a:r>
              <a:rPr lang="ru-RU" dirty="0" err="1"/>
              <a:t>колоніях</a:t>
            </a:r>
            <a:r>
              <a:rPr lang="ru-RU" dirty="0"/>
              <a:t> </a:t>
            </a:r>
            <a:r>
              <a:rPr lang="ru-RU" dirty="0" err="1"/>
              <a:t>найсильніше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індійський</a:t>
            </a:r>
            <a:r>
              <a:rPr lang="ru-RU" dirty="0"/>
              <a:t>, особливо, коли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ru-RU" dirty="0" err="1"/>
              <a:t>Мохандас</a:t>
            </a:r>
            <a:r>
              <a:rPr lang="ru-RU" dirty="0"/>
              <a:t> </a:t>
            </a:r>
            <a:r>
              <a:rPr lang="ru-RU" dirty="0" err="1"/>
              <a:t>Карамчанд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(1869–1948). У 1947 </a:t>
            </a:r>
            <a:r>
              <a:rPr lang="ru-RU" dirty="0" err="1"/>
              <a:t>Англія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Індії</a:t>
            </a:r>
            <a:r>
              <a:rPr lang="ru-RU" dirty="0"/>
              <a:t>. </a:t>
            </a:r>
            <a:r>
              <a:rPr lang="ru-RU" dirty="0" err="1"/>
              <a:t>Індійські</a:t>
            </a:r>
            <a:r>
              <a:rPr lang="ru-RU" dirty="0"/>
              <a:t> </a:t>
            </a:r>
            <a:r>
              <a:rPr lang="ru-RU" dirty="0" err="1"/>
              <a:t>мусульмани</a:t>
            </a:r>
            <a:r>
              <a:rPr lang="ru-RU" dirty="0"/>
              <a:t> не </a:t>
            </a:r>
            <a:r>
              <a:rPr lang="ru-RU" dirty="0" err="1"/>
              <a:t>приєдналися</a:t>
            </a:r>
            <a:r>
              <a:rPr lang="ru-RU" dirty="0"/>
              <a:t> до </a:t>
            </a:r>
            <a:r>
              <a:rPr lang="ru-RU" dirty="0" err="1"/>
              <a:t>індійського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й </a:t>
            </a:r>
            <a:r>
              <a:rPr lang="ru-RU" dirty="0" err="1"/>
              <a:t>добилися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 — Пакистану (1947).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2" y="1311584"/>
            <a:ext cx="4700789" cy="532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/>
          <a:lstStyle/>
          <a:p>
            <a:r>
              <a:rPr lang="ru-RU" b="1" dirty="0" err="1"/>
              <a:t>Сучасність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70858" y="4662151"/>
            <a:ext cx="9047107" cy="1440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націоналізм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універсальним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але і </a:t>
            </a:r>
            <a:r>
              <a:rPr lang="ru-RU" dirty="0" err="1"/>
              <a:t>країни</a:t>
            </a:r>
            <a:r>
              <a:rPr lang="ru-RU" dirty="0"/>
              <a:t> з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господарського</a:t>
            </a:r>
            <a:r>
              <a:rPr lang="ru-RU" dirty="0"/>
              <a:t> і </a:t>
            </a:r>
            <a:r>
              <a:rPr lang="ru-RU" dirty="0" smtClean="0"/>
              <a:t>культурного </a:t>
            </a:r>
            <a:r>
              <a:rPr lang="ru-RU" dirty="0" err="1" smtClean="0"/>
              <a:t>розвитку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406145"/>
            <a:ext cx="5431608" cy="306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5" y="1404877"/>
            <a:ext cx="3982322" cy="30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нета">
  <a:themeElements>
    <a:clrScheme name="Тене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Тене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не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Гратка</Template>
  <TotalTime>456</TotalTime>
  <Words>522</Words>
  <Application>Microsoft Office PowerPoint</Application>
  <PresentationFormat>Широкий екран</PresentationFormat>
  <Paragraphs>47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Тенета</vt:lpstr>
      <vt:lpstr>НАціоналізм</vt:lpstr>
      <vt:lpstr>Націоналізм</vt:lpstr>
      <vt:lpstr>Історія:Перші прояви </vt:lpstr>
      <vt:lpstr>Історія:17-18 сторіччя </vt:lpstr>
      <vt:lpstr>Історія:19 сторіччя </vt:lpstr>
      <vt:lpstr>Історія:Початок 20-сторіччя</vt:lpstr>
      <vt:lpstr>Передвоєнні роки та Друга світова війна </vt:lpstr>
      <vt:lpstr>Повоєнні роки, крах колоніальної системи </vt:lpstr>
      <vt:lpstr>Сучасність 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Націоналізм</dc:title>
  <dc:creator>Бєльський Денис</dc:creator>
  <cp:lastModifiedBy>Бєльський Денис</cp:lastModifiedBy>
  <cp:revision>23</cp:revision>
  <dcterms:created xsi:type="dcterms:W3CDTF">2014-02-28T14:27:38Z</dcterms:created>
  <dcterms:modified xsi:type="dcterms:W3CDTF">2014-02-28T22:04:32Z</dcterms:modified>
</cp:coreProperties>
</file>