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F7A2910A-4E8A-4749-AD40-3EE54E581A7C}">
          <p14:sldIdLst>
            <p14:sldId id="256"/>
            <p14:sldId id="257"/>
            <p14:sldId id="258"/>
            <p14:sldId id="259"/>
            <p14:sldId id="260"/>
            <p14:sldId id="261"/>
            <p14:sldId id="262"/>
            <p14:sldId id="263"/>
          </p14:sldIdLst>
        </p14:section>
        <p14:section name="Раздел без заголовка" id="{D0D5FE66-F130-44F2-9734-6AA9591A2354}">
          <p14:sldIdLst>
            <p14:sldId id="264"/>
            <p14:sldId id="265"/>
            <p14:sldId id="266"/>
            <p14:sldId id="267"/>
            <p14:sldId id="268"/>
            <p14:sldId id="269"/>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91598" autoAdjust="0"/>
  </p:normalViewPr>
  <p:slideViewPr>
    <p:cSldViewPr>
      <p:cViewPr varScale="1">
        <p:scale>
          <a:sx n="76" d="100"/>
          <a:sy n="76" d="100"/>
        </p:scale>
        <p:origin x="-355"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pPr/>
              <a:t>23.12.2012</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23.12.2012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23.12.2012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23.12.2012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23.12.2012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23.12.2012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23.12.2012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23.12.2012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23.12.2012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23.12.2012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23.12.2012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pPr/>
              <a:t>23.12.2012</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1196752"/>
            <a:ext cx="6400800" cy="1295400"/>
          </a:xfrm>
        </p:spPr>
        <p:txBody>
          <a:bodyPr/>
          <a:lstStyle/>
          <a:p>
            <a:r>
              <a:rPr lang="en-US" dirty="0"/>
              <a:t>Scientific inventions</a:t>
            </a:r>
            <a:endParaRPr lang="ru-RU" dirty="0"/>
          </a:p>
        </p:txBody>
      </p:sp>
      <p:sp>
        <p:nvSpPr>
          <p:cNvPr id="3" name="Подзаголовок 2"/>
          <p:cNvSpPr>
            <a:spLocks noGrp="1"/>
          </p:cNvSpPr>
          <p:nvPr>
            <p:ph type="subTitle" idx="1"/>
          </p:nvPr>
        </p:nvSpPr>
        <p:spPr>
          <a:xfrm>
            <a:off x="1371600" y="3429000"/>
            <a:ext cx="6400800" cy="2016224"/>
          </a:xfrm>
        </p:spPr>
        <p:txBody>
          <a:bodyPr>
            <a:normAutofit fontScale="85000" lnSpcReduction="20000"/>
          </a:bodyPr>
          <a:lstStyle/>
          <a:p>
            <a:r>
              <a:rPr lang="en-US" dirty="0"/>
              <a:t>Presentation </a:t>
            </a:r>
            <a:endParaRPr lang="en-US" dirty="0" smtClean="0"/>
          </a:p>
          <a:p>
            <a:r>
              <a:rPr lang="en-US" dirty="0" smtClean="0"/>
              <a:t>of </a:t>
            </a:r>
            <a:r>
              <a:rPr lang="en-US" dirty="0"/>
              <a:t>the </a:t>
            </a:r>
            <a:r>
              <a:rPr lang="en-US" dirty="0" smtClean="0"/>
              <a:t>student from 10-A</a:t>
            </a:r>
          </a:p>
          <a:p>
            <a:r>
              <a:rPr lang="en-US" dirty="0" smtClean="0"/>
              <a:t>School </a:t>
            </a:r>
            <a:r>
              <a:rPr lang="ru-RU" dirty="0" smtClean="0"/>
              <a:t>№</a:t>
            </a:r>
            <a:r>
              <a:rPr lang="en-US" dirty="0" smtClean="0"/>
              <a:t>44</a:t>
            </a:r>
          </a:p>
          <a:p>
            <a:r>
              <a:rPr lang="en-US" dirty="0" err="1" smtClean="0"/>
              <a:t>Kovalenko</a:t>
            </a:r>
            <a:r>
              <a:rPr lang="en-US" dirty="0" smtClean="0"/>
              <a:t> </a:t>
            </a:r>
            <a:r>
              <a:rPr lang="en-US" dirty="0" err="1" smtClean="0"/>
              <a:t>Artem</a:t>
            </a:r>
            <a:endParaRPr lang="en-US" dirty="0" smtClean="0"/>
          </a:p>
          <a:p>
            <a:r>
              <a:rPr lang="en-US" dirty="0" err="1" smtClean="0"/>
              <a:t>Giniyatullin</a:t>
            </a:r>
            <a:r>
              <a:rPr lang="en-US" dirty="0" smtClean="0"/>
              <a:t> </a:t>
            </a:r>
            <a:r>
              <a:rPr lang="en-US" dirty="0" err="1" smtClean="0"/>
              <a:t>Vlad</a:t>
            </a:r>
            <a:endParaRPr lang="en-US" dirty="0" smtClean="0"/>
          </a:p>
          <a:p>
            <a:endParaRPr lang="ru-RU" dirty="0"/>
          </a:p>
        </p:txBody>
      </p:sp>
    </p:spTree>
    <p:extLst>
      <p:ext uri="{BB962C8B-B14F-4D97-AF65-F5344CB8AC3E}">
        <p14:creationId xmlns:p14="http://schemas.microsoft.com/office/powerpoint/2010/main" xmlns="" val="34216215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12776"/>
            <a:ext cx="6400800" cy="685800"/>
          </a:xfrm>
        </p:spPr>
        <p:txBody>
          <a:bodyPr>
            <a:normAutofit fontScale="90000"/>
          </a:bodyPr>
          <a:lstStyle/>
          <a:p>
            <a:r>
              <a:rPr lang="en-US" dirty="0"/>
              <a:t>Telephone (1876)</a:t>
            </a:r>
            <a:br>
              <a:rPr lang="en-US" dirty="0"/>
            </a:br>
            <a:endParaRPr lang="ru-RU" dirty="0"/>
          </a:p>
        </p:txBody>
      </p:sp>
      <p:sp>
        <p:nvSpPr>
          <p:cNvPr id="3" name="Объект 2"/>
          <p:cNvSpPr>
            <a:spLocks noGrp="1"/>
          </p:cNvSpPr>
          <p:nvPr>
            <p:ph idx="1"/>
          </p:nvPr>
        </p:nvSpPr>
        <p:spPr>
          <a:xfrm>
            <a:off x="1403648" y="2276872"/>
            <a:ext cx="6400800" cy="3048001"/>
          </a:xfrm>
        </p:spPr>
        <p:txBody>
          <a:bodyPr/>
          <a:lstStyle/>
          <a:p>
            <a:pPr indent="0">
              <a:buNone/>
            </a:pPr>
            <a:endParaRPr lang="en-US" dirty="0"/>
          </a:p>
          <a:p>
            <a:r>
              <a:rPr lang="en-US" dirty="0" smtClean="0"/>
              <a:t>Edinburgh-born scientist Alexander Graham Bell patented his invention of the telephone in 1876. The following year, the great American inventor Thomas Edison produced the first working telephone. With telephones soon becoming rapidly available, the days of letter-writing became numbered.</a:t>
            </a:r>
          </a:p>
          <a:p>
            <a:pPr indent="0">
              <a:buNone/>
            </a:pPr>
            <a:endParaRPr lang="en-US" dirty="0" smtClean="0"/>
          </a:p>
          <a:p>
            <a:endParaRPr lang="ru-RU" dirty="0"/>
          </a:p>
        </p:txBody>
      </p:sp>
    </p:spTree>
    <p:extLst>
      <p:ext uri="{BB962C8B-B14F-4D97-AF65-F5344CB8AC3E}">
        <p14:creationId xmlns:p14="http://schemas.microsoft.com/office/powerpoint/2010/main" xmlns="" val="3227533714"/>
      </p:ext>
    </p:extLst>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дминистратор\Desktop\phone_1120.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1187620" y="3429000"/>
            <a:ext cx="2232251" cy="216024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rgbClr val="FFFFFF"/>
                </a:solidFill>
              </a14:hiddenFill>
            </a:ext>
          </a:extLst>
        </p:spPr>
      </p:pic>
      <p:pic>
        <p:nvPicPr>
          <p:cNvPr id="5123" name="Picture 3" descr="C:\Users\Администратор\Desktop\img248021_1-7_Pervyie_telefony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1052737"/>
            <a:ext cx="2232248" cy="208823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4487447" y="1912187"/>
            <a:ext cx="3088987" cy="46166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en-US" sz="2400" dirty="0"/>
              <a:t>One of the first phones.</a:t>
            </a:r>
            <a:endParaRPr lang="ru-RU" sz="2400" dirty="0"/>
          </a:p>
        </p:txBody>
      </p:sp>
      <p:sp>
        <p:nvSpPr>
          <p:cNvPr id="6" name="Прямоугольник 5"/>
          <p:cNvSpPr/>
          <p:nvPr/>
        </p:nvSpPr>
        <p:spPr>
          <a:xfrm>
            <a:off x="3557129" y="4278287"/>
            <a:ext cx="4949625" cy="46166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en-US" sz="2400" dirty="0"/>
              <a:t>IP-Phone 1100 Series - modern phones.</a:t>
            </a:r>
            <a:endParaRPr lang="ru-RU" sz="2400" dirty="0"/>
          </a:p>
        </p:txBody>
      </p:sp>
    </p:spTree>
    <p:extLst>
      <p:ext uri="{BB962C8B-B14F-4D97-AF65-F5344CB8AC3E}">
        <p14:creationId xmlns:p14="http://schemas.microsoft.com/office/powerpoint/2010/main" xmlns="" val="1280332303"/>
      </p:ext>
    </p:extLst>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204643"/>
            <a:ext cx="6400800" cy="864096"/>
          </a:xfrm>
        </p:spPr>
        <p:txBody>
          <a:bodyPr>
            <a:normAutofit fontScale="90000"/>
          </a:bodyPr>
          <a:lstStyle/>
          <a:p>
            <a:r>
              <a:rPr lang="en-US" dirty="0"/>
              <a:t>Computer (20th Century)</a:t>
            </a:r>
            <a:endParaRPr lang="ru-RU" dirty="0"/>
          </a:p>
        </p:txBody>
      </p:sp>
      <p:sp>
        <p:nvSpPr>
          <p:cNvPr id="3" name="Объект 2"/>
          <p:cNvSpPr>
            <a:spLocks noGrp="1"/>
          </p:cNvSpPr>
          <p:nvPr>
            <p:ph idx="1"/>
          </p:nvPr>
        </p:nvSpPr>
        <p:spPr/>
        <p:txBody>
          <a:bodyPr/>
          <a:lstStyle/>
          <a:p>
            <a:r>
              <a:rPr lang="en-US" dirty="0"/>
              <a:t>The computer has been another life-transforming invention. British mathematician Charles Babbage designed a form of computer in the mid-1830s, but it was not until more than a century later that theory was put into practice. Now, a whole generation has grown up with calculators, windows, icons, computer games and word processors, and the Internet and e-mail have transformed communication and information.</a:t>
            </a:r>
            <a:endParaRPr lang="ru-RU" dirty="0"/>
          </a:p>
        </p:txBody>
      </p:sp>
    </p:spTree>
    <p:extLst>
      <p:ext uri="{BB962C8B-B14F-4D97-AF65-F5344CB8AC3E}">
        <p14:creationId xmlns:p14="http://schemas.microsoft.com/office/powerpoint/2010/main" xmlns="" val="3266851738"/>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дминистратор\Desktop\285791244_tonnel.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052736"/>
            <a:ext cx="2952328" cy="22322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3969057" y="1938027"/>
            <a:ext cx="3959225" cy="46166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en-US" sz="2400" dirty="0"/>
              <a:t>The first digital computer lamp.</a:t>
            </a:r>
            <a:endParaRPr lang="ru-RU" sz="2400" dirty="0"/>
          </a:p>
        </p:txBody>
      </p:sp>
      <p:pic>
        <p:nvPicPr>
          <p:cNvPr id="6147" name="Picture 3" descr="C:\Users\Администратор\Desktop\gamer_com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3" y="3429000"/>
            <a:ext cx="2952328" cy="23042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256481" y="4165629"/>
            <a:ext cx="3384376"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dirty="0"/>
              <a:t>Modern powerful gaming computer.</a:t>
            </a:r>
            <a:endParaRPr lang="ru-RU" sz="2400" dirty="0"/>
          </a:p>
        </p:txBody>
      </p:sp>
    </p:spTree>
    <p:extLst>
      <p:ext uri="{BB962C8B-B14F-4D97-AF65-F5344CB8AC3E}">
        <p14:creationId xmlns:p14="http://schemas.microsoft.com/office/powerpoint/2010/main" xmlns="" val="651516703"/>
      </p:ext>
    </p:extLst>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Aeroplane</a:t>
            </a:r>
            <a:endParaRPr lang="ru-RU" dirty="0"/>
          </a:p>
        </p:txBody>
      </p:sp>
      <p:sp>
        <p:nvSpPr>
          <p:cNvPr id="3" name="Объект 2"/>
          <p:cNvSpPr>
            <a:spLocks noGrp="1"/>
          </p:cNvSpPr>
          <p:nvPr>
            <p:ph idx="1"/>
          </p:nvPr>
        </p:nvSpPr>
        <p:spPr/>
        <p:txBody>
          <a:bodyPr/>
          <a:lstStyle/>
          <a:p>
            <a:r>
              <a:rPr lang="en-US" dirty="0"/>
              <a:t>The plane was the invention that helped shrink the world and brought distant lands within easy reach of ordinary people. The invention of the petrol engine made flight feasible and the American Wright brothers made the first flight in 1903.</a:t>
            </a:r>
            <a:endParaRPr lang="ru-RU" dirty="0"/>
          </a:p>
        </p:txBody>
      </p:sp>
    </p:spTree>
    <p:extLst>
      <p:ext uri="{BB962C8B-B14F-4D97-AF65-F5344CB8AC3E}">
        <p14:creationId xmlns:p14="http://schemas.microsoft.com/office/powerpoint/2010/main" xmlns="" val="404910612"/>
      </p:ext>
    </p:extLst>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Администратор\Desktop\d0b1d0bed0b8d0bdd0b3-747-8-intercontinental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6405" y="3637562"/>
            <a:ext cx="2979322" cy="20586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xmlns="">
                <a:solidFill>
                  <a:srgbClr val="FFFFFF"/>
                </a:solidFill>
              </a14:hiddenFill>
            </a:ext>
          </a:extLst>
        </p:spPr>
      </p:pic>
      <p:pic>
        <p:nvPicPr>
          <p:cNvPr id="7171" name="Picture 3" descr="C:\Users\Администратор\Desktop\51391_o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6405" y="908720"/>
            <a:ext cx="2979323" cy="196723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299888" y="1476838"/>
            <a:ext cx="380050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dirty="0"/>
              <a:t>"Nieuport - 21" № 1881, which flew Basil Yanchenko.</a:t>
            </a:r>
            <a:endParaRPr lang="ru-RU" sz="2400" dirty="0"/>
          </a:p>
        </p:txBody>
      </p:sp>
      <p:sp>
        <p:nvSpPr>
          <p:cNvPr id="5" name="TextBox 4"/>
          <p:cNvSpPr txBox="1"/>
          <p:nvPr/>
        </p:nvSpPr>
        <p:spPr>
          <a:xfrm>
            <a:off x="4299889" y="3882045"/>
            <a:ext cx="3960440" cy="156966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dirty="0"/>
              <a:t>Boeing presented the eighth version of the legendary liner - Boeing 747. The plane was named 747-8 Intercontinental.</a:t>
            </a:r>
            <a:endParaRPr lang="ru-RU" sz="2400" dirty="0"/>
          </a:p>
        </p:txBody>
      </p:sp>
    </p:spTree>
    <p:extLst>
      <p:ext uri="{BB962C8B-B14F-4D97-AF65-F5344CB8AC3E}">
        <p14:creationId xmlns:p14="http://schemas.microsoft.com/office/powerpoint/2010/main" xmlns="" val="3920081495"/>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Television (</a:t>
            </a:r>
            <a:r>
              <a:rPr lang="en-US" dirty="0" smtClean="0"/>
              <a:t>1920s</a:t>
            </a:r>
            <a:r>
              <a:rPr lang="en-US" dirty="0"/>
              <a:t>)</a:t>
            </a:r>
            <a:endParaRPr lang="ru-RU" dirty="0"/>
          </a:p>
        </p:txBody>
      </p:sp>
      <p:sp>
        <p:nvSpPr>
          <p:cNvPr id="3" name="Объект 2"/>
          <p:cNvSpPr>
            <a:spLocks noGrp="1"/>
          </p:cNvSpPr>
          <p:nvPr>
            <p:ph idx="1"/>
          </p:nvPr>
        </p:nvSpPr>
        <p:spPr/>
        <p:txBody>
          <a:bodyPr/>
          <a:lstStyle/>
          <a:p>
            <a:r>
              <a:rPr lang="en-US" dirty="0"/>
              <a:t>The invention that swept the world and changed leisure habits for countless millions was pioneered by Scottish-born electrical engineer John </a:t>
            </a:r>
            <a:r>
              <a:rPr lang="en-US" dirty="0" err="1"/>
              <a:t>Logie</a:t>
            </a:r>
            <a:r>
              <a:rPr lang="en-US" dirty="0"/>
              <a:t> Baird. It had been </a:t>
            </a:r>
            <a:r>
              <a:rPr lang="en-US" dirty="0" err="1"/>
              <a:t>realised</a:t>
            </a:r>
            <a:r>
              <a:rPr lang="en-US" dirty="0"/>
              <a:t> for some time that light could be converted into electrical impulses, making it possible to transmit such impulses over a distance and then reconvert them into light.</a:t>
            </a:r>
            <a:endParaRPr lang="ru-RU" dirty="0"/>
          </a:p>
        </p:txBody>
      </p:sp>
    </p:spTree>
    <p:extLst>
      <p:ext uri="{BB962C8B-B14F-4D97-AF65-F5344CB8AC3E}">
        <p14:creationId xmlns:p14="http://schemas.microsoft.com/office/powerpoint/2010/main" xmlns="" val="3204154424"/>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img248151_2-5_Pervyiy_televizor_individualnogo_polzovaniya_KVN-4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7548" y="1004641"/>
            <a:ext cx="3057108" cy="208823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497735" y="1222131"/>
            <a:ext cx="3347664"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dirty="0"/>
              <a:t>The first model of the TV</a:t>
            </a:r>
            <a:endParaRPr lang="ru-RU" sz="2400" dirty="0"/>
          </a:p>
        </p:txBody>
      </p:sp>
      <p:pic>
        <p:nvPicPr>
          <p:cNvPr id="1027" name="Picture 3" descr="C:\Users\Администратор\Desktop\televizor-philips-lcd-37-pfl-6007h-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7548" y="3284984"/>
            <a:ext cx="3057108" cy="23762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196182" y="3933056"/>
            <a:ext cx="4104456"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dirty="0" smtClean="0"/>
              <a:t>Modern TV(Samsung Smart TV)</a:t>
            </a:r>
            <a:endParaRPr lang="ru-RU" sz="2400" dirty="0"/>
          </a:p>
        </p:txBody>
      </p:sp>
    </p:spTree>
    <p:extLst>
      <p:ext uri="{BB962C8B-B14F-4D97-AF65-F5344CB8AC3E}">
        <p14:creationId xmlns:p14="http://schemas.microsoft.com/office/powerpoint/2010/main" xmlns="" val="1169815975"/>
      </p:ext>
    </p:extLst>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980728"/>
            <a:ext cx="6400800" cy="1080120"/>
          </a:xfrm>
        </p:spPr>
        <p:txBody>
          <a:bodyPr>
            <a:normAutofit fontScale="90000"/>
          </a:bodyPr>
          <a:lstStyle/>
          <a:p>
            <a:r>
              <a:rPr lang="en-US" dirty="0"/>
              <a:t>Motor Car (Late 19th Century)</a:t>
            </a:r>
            <a:endParaRPr lang="ru-RU" dirty="0"/>
          </a:p>
        </p:txBody>
      </p:sp>
      <p:sp>
        <p:nvSpPr>
          <p:cNvPr id="3" name="Объект 2"/>
          <p:cNvSpPr>
            <a:spLocks noGrp="1"/>
          </p:cNvSpPr>
          <p:nvPr>
            <p:ph idx="1"/>
          </p:nvPr>
        </p:nvSpPr>
        <p:spPr/>
        <p:txBody>
          <a:bodyPr/>
          <a:lstStyle/>
          <a:p>
            <a:r>
              <a:rPr lang="en-US" dirty="0"/>
              <a:t>With television, the car is probably the most widely used and most useful of all leisure-inspired inventions. German engineer Karl Benz produced the first </a:t>
            </a:r>
            <a:r>
              <a:rPr lang="en-US" dirty="0" err="1"/>
              <a:t>petroldriven</a:t>
            </a:r>
            <a:r>
              <a:rPr lang="en-US" dirty="0"/>
              <a:t> car in 1885 and the British motor industry started in 1896. Henry Ford was the first to use assembly line production for his Model Т car in 1908. Like them or hate them, cars have given people great freedom of travel.</a:t>
            </a:r>
            <a:endParaRPr lang="ru-RU" dirty="0"/>
          </a:p>
        </p:txBody>
      </p:sp>
    </p:spTree>
    <p:extLst>
      <p:ext uri="{BB962C8B-B14F-4D97-AF65-F5344CB8AC3E}">
        <p14:creationId xmlns:p14="http://schemas.microsoft.com/office/powerpoint/2010/main" xmlns="" val="2991871744"/>
      </p:ext>
    </p:extLst>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дминистратор\Desktop\6omA3ayQqV.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836712"/>
            <a:ext cx="3135117" cy="20882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pic>
        <p:nvPicPr>
          <p:cNvPr id="2051" name="Picture 3" descr="C:\Users\Администратор\Desktop\Bugatti_Veyr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3212976"/>
            <a:ext cx="3135117" cy="22518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716016" y="1381418"/>
            <a:ext cx="3163238"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a:t>The first car in the world</a:t>
            </a:r>
            <a:endParaRPr lang="ru-RU" sz="2400" dirty="0"/>
          </a:p>
        </p:txBody>
      </p:sp>
      <p:sp>
        <p:nvSpPr>
          <p:cNvPr id="5" name="TextBox 4"/>
          <p:cNvSpPr txBox="1"/>
          <p:nvPr/>
        </p:nvSpPr>
        <p:spPr>
          <a:xfrm>
            <a:off x="4267200" y="3999352"/>
            <a:ext cx="3761184"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dirty="0"/>
              <a:t>The fastest car in the world - Bugatti Veyron</a:t>
            </a:r>
            <a:endParaRPr lang="ru-RU" sz="2400" dirty="0"/>
          </a:p>
        </p:txBody>
      </p:sp>
    </p:spTree>
    <p:extLst>
      <p:ext uri="{BB962C8B-B14F-4D97-AF65-F5344CB8AC3E}">
        <p14:creationId xmlns:p14="http://schemas.microsoft.com/office/powerpoint/2010/main" xmlns="" val="3166742827"/>
      </p:ext>
    </p:extLst>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Electricity</a:t>
            </a:r>
            <a:endParaRPr lang="ru-RU" dirty="0"/>
          </a:p>
        </p:txBody>
      </p:sp>
      <p:sp>
        <p:nvSpPr>
          <p:cNvPr id="3" name="Объект 2"/>
          <p:cNvSpPr>
            <a:spLocks noGrp="1"/>
          </p:cNvSpPr>
          <p:nvPr>
            <p:ph idx="1"/>
          </p:nvPr>
        </p:nvSpPr>
        <p:spPr/>
        <p:txBody>
          <a:bodyPr/>
          <a:lstStyle/>
          <a:p>
            <a:r>
              <a:rPr lang="en-US" dirty="0"/>
              <a:t>The name came from the Greek word for amber and was coined by Elizabeth I's physician William Gilbert who was among those who noticed that amber had the power to attract light objects after being rubbed. In the 19th century such great names as Michael Faraday, </a:t>
            </a:r>
            <a:r>
              <a:rPr lang="en-US" dirty="0" err="1"/>
              <a:t>Humphry</a:t>
            </a:r>
            <a:r>
              <a:rPr lang="en-US" dirty="0"/>
              <a:t> Davy, Alessandro Volta and Andre Marie Ampere all did vital work on electricity.</a:t>
            </a:r>
            <a:endParaRPr lang="ru-RU" dirty="0"/>
          </a:p>
        </p:txBody>
      </p:sp>
    </p:spTree>
    <p:extLst>
      <p:ext uri="{BB962C8B-B14F-4D97-AF65-F5344CB8AC3E}">
        <p14:creationId xmlns:p14="http://schemas.microsoft.com/office/powerpoint/2010/main" xmlns="" val="1854591787"/>
      </p:ext>
    </p:extLst>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Администратор\Desktop\images_4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484784"/>
            <a:ext cx="3744416" cy="31683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860032" y="2276872"/>
            <a:ext cx="3456384"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dirty="0"/>
              <a:t>Without electricity, you can not imagine the world today.</a:t>
            </a:r>
            <a:endParaRPr lang="ru-RU" sz="2400" dirty="0"/>
          </a:p>
        </p:txBody>
      </p:sp>
    </p:spTree>
    <p:extLst>
      <p:ext uri="{BB962C8B-B14F-4D97-AF65-F5344CB8AC3E}">
        <p14:creationId xmlns:p14="http://schemas.microsoft.com/office/powerpoint/2010/main" xmlns="" val="514359862"/>
      </p:ext>
    </p:extLst>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980728"/>
            <a:ext cx="6400800" cy="1072480"/>
          </a:xfrm>
        </p:spPr>
        <p:txBody>
          <a:bodyPr>
            <a:normAutofit fontScale="90000"/>
          </a:bodyPr>
          <a:lstStyle/>
          <a:p>
            <a:r>
              <a:rPr lang="en-US" dirty="0"/>
              <a:t>Photography (Early 19th Century)</a:t>
            </a:r>
            <a:endParaRPr lang="ru-RU" dirty="0"/>
          </a:p>
        </p:txBody>
      </p:sp>
      <p:sp>
        <p:nvSpPr>
          <p:cNvPr id="3" name="Объект 2"/>
          <p:cNvSpPr>
            <a:spLocks noGrp="1"/>
          </p:cNvSpPr>
          <p:nvPr>
            <p:ph idx="1"/>
          </p:nvPr>
        </p:nvSpPr>
        <p:spPr/>
        <p:txBody>
          <a:bodyPr/>
          <a:lstStyle/>
          <a:p>
            <a:r>
              <a:rPr lang="en-US" dirty="0"/>
              <a:t>Leonardo da Vinci had described the camera </a:t>
            </a:r>
            <a:r>
              <a:rPr lang="en-US" dirty="0" err="1"/>
              <a:t>obscura</a:t>
            </a:r>
            <a:r>
              <a:rPr lang="en-US" dirty="0"/>
              <a:t> photographic principle as early as 1515. But it was not until 1835 that Frenchman Louis Daguerre produced camera photography. The system was gradually refined over the years, to the joy of happy snappers and the despair of those who had to wade through friends' endless holiday pictures.</a:t>
            </a:r>
            <a:endParaRPr lang="ru-RU" dirty="0"/>
          </a:p>
        </p:txBody>
      </p:sp>
    </p:spTree>
    <p:extLst>
      <p:ext uri="{BB962C8B-B14F-4D97-AF65-F5344CB8AC3E}">
        <p14:creationId xmlns:p14="http://schemas.microsoft.com/office/powerpoint/2010/main" xmlns="" val="296560568"/>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дминистратор\Desktop\Pentax_K10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6019" y="3645023"/>
            <a:ext cx="2981925" cy="216098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xmlns="">
                <a:solidFill>
                  <a:srgbClr val="FFFFFF"/>
                </a:solidFill>
              </a14:hiddenFill>
            </a:ext>
          </a:extLst>
        </p:spPr>
      </p:pic>
      <p:pic>
        <p:nvPicPr>
          <p:cNvPr id="4099" name="Picture 3" descr="C:\Users\Администратор\Desktop\ARHIV-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692696"/>
            <a:ext cx="2888213" cy="25235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4355976" y="1876553"/>
            <a:ext cx="3855607" cy="46166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en-US" sz="2400" dirty="0"/>
              <a:t>The first model of the camera.</a:t>
            </a:r>
            <a:endParaRPr lang="ru-RU" sz="2400" dirty="0"/>
          </a:p>
        </p:txBody>
      </p:sp>
      <p:sp>
        <p:nvSpPr>
          <p:cNvPr id="5" name="TextBox 4"/>
          <p:cNvSpPr txBox="1"/>
          <p:nvPr/>
        </p:nvSpPr>
        <p:spPr>
          <a:xfrm>
            <a:off x="4254088" y="4410949"/>
            <a:ext cx="4059381"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a:t>SLR cameras with a fixed mirror</a:t>
            </a:r>
            <a:endParaRPr lang="ru-RU" sz="2400" dirty="0"/>
          </a:p>
        </p:txBody>
      </p:sp>
    </p:spTree>
    <p:extLst>
      <p:ext uri="{BB962C8B-B14F-4D97-AF65-F5344CB8AC3E}">
        <p14:creationId xmlns:p14="http://schemas.microsoft.com/office/powerpoint/2010/main" xmlns="" val="2173135933"/>
      </p:ext>
    </p:extLst>
  </p:cSld>
  <p:clrMapOvr>
    <a:masterClrMapping/>
  </p:clrMapOvr>
  <p:transition>
    <p:push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92</TotalTime>
  <Words>558</Words>
  <Application>Microsoft Office PowerPoint</Application>
  <PresentationFormat>Экран (4:3)</PresentationFormat>
  <Paragraphs>34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Кутюр</vt:lpstr>
      <vt:lpstr>Scientific inventions</vt:lpstr>
      <vt:lpstr>Television (1920s)</vt:lpstr>
      <vt:lpstr>Слайд 3</vt:lpstr>
      <vt:lpstr>Motor Car (Late 19th Century)</vt:lpstr>
      <vt:lpstr>Слайд 5</vt:lpstr>
      <vt:lpstr>Electricity</vt:lpstr>
      <vt:lpstr>Слайд 7</vt:lpstr>
      <vt:lpstr>Photography (Early 19th Century)</vt:lpstr>
      <vt:lpstr>Слайд 9</vt:lpstr>
      <vt:lpstr>Telephone (1876) </vt:lpstr>
      <vt:lpstr>Слайд 11</vt:lpstr>
      <vt:lpstr>Computer (20th Century)</vt:lpstr>
      <vt:lpstr>Слайд 13</vt:lpstr>
      <vt:lpstr>Aeroplane</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Discoveries</dc:title>
  <dc:creator>Администратор</dc:creator>
  <cp:lastModifiedBy>Владислав</cp:lastModifiedBy>
  <cp:revision>9</cp:revision>
  <dcterms:created xsi:type="dcterms:W3CDTF">2012-12-23T13:05:00Z</dcterms:created>
  <dcterms:modified xsi:type="dcterms:W3CDTF">2012-12-23T14:51:23Z</dcterms:modified>
</cp:coreProperties>
</file>