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1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7C3AD-5644-4905-A6B0-4C1CF8D1EA92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5F3C7-798D-4380-A69F-191A4741C82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8890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481B-6AF4-4C55-AA60-1ACE3184A302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49FF-27B8-41D6-BC2C-A3214C7133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6533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481B-6AF4-4C55-AA60-1ACE3184A302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49FF-27B8-41D6-BC2C-A3214C7133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2707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481B-6AF4-4C55-AA60-1ACE3184A302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49FF-27B8-41D6-BC2C-A3214C7133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11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481B-6AF4-4C55-AA60-1ACE3184A302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49FF-27B8-41D6-BC2C-A3214C7133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9876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481B-6AF4-4C55-AA60-1ACE3184A302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49FF-27B8-41D6-BC2C-A3214C7133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9840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481B-6AF4-4C55-AA60-1ACE3184A302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49FF-27B8-41D6-BC2C-A3214C7133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2456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481B-6AF4-4C55-AA60-1ACE3184A302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49FF-27B8-41D6-BC2C-A3214C7133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2185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481B-6AF4-4C55-AA60-1ACE3184A302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49FF-27B8-41D6-BC2C-A3214C7133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04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481B-6AF4-4C55-AA60-1ACE3184A302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49FF-27B8-41D6-BC2C-A3214C7133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6834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481B-6AF4-4C55-AA60-1ACE3184A302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49FF-27B8-41D6-BC2C-A3214C7133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699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481B-6AF4-4C55-AA60-1ACE3184A302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49FF-27B8-41D6-BC2C-A3214C7133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041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D481B-6AF4-4C55-AA60-1ACE3184A302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A49FF-27B8-41D6-BC2C-A3214C7133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180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921" y="1447729"/>
            <a:ext cx="670262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Мейсенский фарфор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3873" y="4077072"/>
            <a:ext cx="788472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Учениц 11 арх класса</a:t>
            </a:r>
          </a:p>
          <a:p>
            <a:pPr algn="ctr"/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Гетьман Валерии и Ефремовой Ирины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8377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146852" cy="6110139"/>
          </a:xfrm>
        </p:spPr>
      </p:pic>
    </p:spTree>
    <p:extLst>
      <p:ext uri="{BB962C8B-B14F-4D97-AF65-F5344CB8AC3E}">
        <p14:creationId xmlns:p14="http://schemas.microsoft.com/office/powerpoint/2010/main" val="44593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16632"/>
            <a:ext cx="4415633" cy="6557872"/>
          </a:xfrm>
        </p:spPr>
      </p:pic>
    </p:spTree>
    <p:extLst>
      <p:ext uri="{BB962C8B-B14F-4D97-AF65-F5344CB8AC3E}">
        <p14:creationId xmlns:p14="http://schemas.microsoft.com/office/powerpoint/2010/main" val="349196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8290868" cy="6218151"/>
          </a:xfrm>
        </p:spPr>
      </p:pic>
    </p:spTree>
    <p:extLst>
      <p:ext uri="{BB962C8B-B14F-4D97-AF65-F5344CB8AC3E}">
        <p14:creationId xmlns:p14="http://schemas.microsoft.com/office/powerpoint/2010/main" val="48861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348880"/>
            <a:ext cx="81369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 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609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История создания фарфора Мейсон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Первая в Европе фарфоровая мануфактура Мейсен была основана в 1710 году, вскоре после открытия секрета изготовления твердого фарфора в Саксонии алхимиком Иоганном Фридрихом </a:t>
            </a:r>
            <a:r>
              <a:rPr lang="ru-RU" dirty="0"/>
              <a:t>Бёттгером</a:t>
            </a:r>
            <a:r>
              <a:rPr lang="ru-RU" dirty="0"/>
              <a:t> (1682—1719) в содружестве с </a:t>
            </a:r>
            <a:r>
              <a:rPr lang="ru-RU" dirty="0"/>
              <a:t>ученымЭренфридом</a:t>
            </a:r>
            <a:r>
              <a:rPr lang="ru-RU" dirty="0"/>
              <a:t> Вальтер фон </a:t>
            </a:r>
            <a:r>
              <a:rPr lang="ru-RU" dirty="0"/>
              <a:t>Чирнхаузом</a:t>
            </a:r>
            <a:r>
              <a:rPr lang="ru-RU" dirty="0"/>
              <a:t> (1651—1708).</a:t>
            </a:r>
          </a:p>
          <a:p>
            <a:r>
              <a:rPr lang="ru-RU" dirty="0"/>
              <a:t>Графу фон </a:t>
            </a:r>
            <a:r>
              <a:rPr lang="ru-RU" dirty="0"/>
              <a:t>Чирнхауз</a:t>
            </a:r>
            <a:r>
              <a:rPr lang="ru-RU" dirty="0"/>
              <a:t>, основателю стекольных заводов, в 1704 г. было поручено контролировать деятельность </a:t>
            </a:r>
            <a:r>
              <a:rPr lang="ru-RU" dirty="0"/>
              <a:t>Бёттгера</a:t>
            </a:r>
            <a:r>
              <a:rPr lang="ru-RU" dirty="0"/>
              <a:t> </a:t>
            </a:r>
            <a:r>
              <a:rPr lang="ru-RU" dirty="0" smtClean="0"/>
              <a:t>- по </a:t>
            </a:r>
            <a:r>
              <a:rPr lang="ru-RU" dirty="0"/>
              <a:t>указу правителя Саксонии Августа Сильного содержали как пленника в Мейсене. Август Сильный поручил </a:t>
            </a:r>
            <a:r>
              <a:rPr lang="ru-RU" dirty="0"/>
              <a:t>Бёттгеру</a:t>
            </a:r>
            <a:r>
              <a:rPr lang="ru-RU" dirty="0"/>
              <a:t> получить золото, однако эти опыты не увенчались успехом. Правитель разрешил </a:t>
            </a:r>
            <a:r>
              <a:rPr lang="ru-RU" dirty="0"/>
              <a:t>Бёттгеру</a:t>
            </a:r>
            <a:r>
              <a:rPr lang="ru-RU" dirty="0"/>
              <a:t> открыть мастерскую по производству твёрдого фарфора. Через два года совместной работы с </a:t>
            </a:r>
            <a:r>
              <a:rPr lang="ru-RU" dirty="0"/>
              <a:t>Чирнгаузом</a:t>
            </a:r>
            <a:r>
              <a:rPr lang="ru-RU" dirty="0"/>
              <a:t>, в 1709 г., им был открыт его состав. Твёрдый фарфор сходен по своим характеристикам с китайским фарфором, его основные компоненты — это каолин (фарфоровая глина) и китайский камень (разновидность полевого шпата), </a:t>
            </a:r>
            <a:r>
              <a:rPr lang="ru-RU" dirty="0" smtClean="0"/>
              <a:t>также в </a:t>
            </a:r>
            <a:r>
              <a:rPr lang="ru-RU" dirty="0"/>
              <a:t>дальнейшем использовался полевой шпат.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70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Марки Мейсенского фарфора по годам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556792"/>
            <a:ext cx="5085708" cy="5024983"/>
          </a:xfrm>
        </p:spPr>
      </p:pic>
    </p:spTree>
    <p:extLst>
      <p:ext uri="{BB962C8B-B14F-4D97-AF65-F5344CB8AC3E}">
        <p14:creationId xmlns:p14="http://schemas.microsoft.com/office/powerpoint/2010/main" val="141707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Обаяние Мейсенского фарфора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484784"/>
            <a:ext cx="4481686" cy="5241738"/>
          </a:xfrm>
        </p:spPr>
      </p:pic>
    </p:spTree>
    <p:extLst>
      <p:ext uri="{BB962C8B-B14F-4D97-AF65-F5344CB8AC3E}">
        <p14:creationId xmlns:p14="http://schemas.microsoft.com/office/powerpoint/2010/main" val="60862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Посуда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074" y="1600200"/>
            <a:ext cx="6105852" cy="4525963"/>
          </a:xfrm>
        </p:spPr>
      </p:pic>
    </p:spTree>
    <p:extLst>
      <p:ext uri="{BB962C8B-B14F-4D97-AF65-F5344CB8AC3E}">
        <p14:creationId xmlns:p14="http://schemas.microsoft.com/office/powerpoint/2010/main" val="340372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Фарфор Мейсен в </a:t>
            </a:r>
            <a:r>
              <a:rPr lang="ru-RU" dirty="0" smtClean="0"/>
              <a:t>России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Для светской Европы мейсенский фарфор сразу же стал предметом культа.</a:t>
            </a:r>
          </a:p>
          <a:p>
            <a:r>
              <a:rPr lang="ru-RU" dirty="0"/>
              <a:t>Традиционный круг заказчиков фарфоровой мануфактуры </a:t>
            </a:r>
            <a:r>
              <a:rPr lang="ru-RU" dirty="0"/>
              <a:t>Meissen</a:t>
            </a:r>
            <a:r>
              <a:rPr lang="ru-RU" dirty="0"/>
              <a:t> включает в себя богатейшие семьи Европы и России, а в прошлом среди заказчиков </a:t>
            </a:r>
            <a:r>
              <a:rPr lang="ru-RU" dirty="0"/>
              <a:t>мейсеновского</a:t>
            </a:r>
            <a:r>
              <a:rPr lang="ru-RU" dirty="0"/>
              <a:t> фарфора были Екатерина II, графы Строгановы, князья Юсуповы, Карл Фаберже, многие коронованные особы Европы. Шедевры фарфоровой мануфактуры </a:t>
            </a:r>
            <a:r>
              <a:rPr lang="ru-RU" dirty="0"/>
              <a:t>Meissen</a:t>
            </a:r>
            <a:r>
              <a:rPr lang="ru-RU" dirty="0"/>
              <a:t> находятся в коллекциях самых известных музеев мира, в том числе в Эрмитаже (г. С.- Петербург).</a:t>
            </a:r>
          </a:p>
          <a:p>
            <a:r>
              <a:rPr lang="ru-RU" dirty="0"/>
              <a:t>По некоторым сведениям, в 1770 году в Россию было ввезено 40 % всего экспорта фарфора </a:t>
            </a:r>
            <a:r>
              <a:rPr lang="ru-RU" dirty="0"/>
              <a:t>Meissen</a:t>
            </a:r>
            <a:r>
              <a:rPr lang="ru-RU" dirty="0"/>
              <a:t>. В конце XVIII века на мануфактуре </a:t>
            </a:r>
            <a:r>
              <a:rPr lang="ru-RU" dirty="0"/>
              <a:t>Meissen</a:t>
            </a:r>
            <a:r>
              <a:rPr lang="ru-RU" dirty="0"/>
              <a:t> были выделены специальные дни для производства товара для России. В условиях необычайно высокого спроса на мейсенский фарфор во многих городах России в конце XVIII века были созданы постоянные склады мейсенского фарфора. Они находились в Петербурге, Москве, Киеве, </a:t>
            </a:r>
            <a:r>
              <a:rPr lang="ru-RU" dirty="0"/>
              <a:t>Митаве</a:t>
            </a:r>
            <a:r>
              <a:rPr lang="ru-RU" dirty="0"/>
              <a:t>, Полтаве, </a:t>
            </a:r>
            <a:r>
              <a:rPr lang="ru-RU" dirty="0"/>
              <a:t>Ревеле</a:t>
            </a:r>
            <a:r>
              <a:rPr lang="ru-RU" dirty="0"/>
              <a:t> и других городах.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48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Одно из первых изображений фарфора </a:t>
            </a:r>
            <a:r>
              <a:rPr lang="ru-RU" sz="2700" dirty="0" smtClean="0"/>
              <a:t>Meissen</a:t>
            </a:r>
            <a:r>
              <a:rPr lang="ru-RU" sz="2700" dirty="0" smtClean="0"/>
              <a:t> запечатлено на картине «Шоколадница» кисти Жана </a:t>
            </a:r>
            <a:r>
              <a:rPr lang="ru-RU" sz="2700" dirty="0" smtClean="0"/>
              <a:t>Этьена</a:t>
            </a:r>
            <a:r>
              <a:rPr lang="ru-RU" sz="2700" dirty="0" smtClean="0"/>
              <a:t> Лиотара.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980728"/>
            <a:ext cx="4068688" cy="5700894"/>
          </a:xfrm>
        </p:spPr>
      </p:pic>
    </p:spTree>
    <p:extLst>
      <p:ext uri="{BB962C8B-B14F-4D97-AF65-F5344CB8AC3E}">
        <p14:creationId xmlns:p14="http://schemas.microsoft.com/office/powerpoint/2010/main" val="170498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Фарфор </a:t>
            </a:r>
            <a:r>
              <a:rPr lang="en-US" dirty="0"/>
              <a:t>Meissen </a:t>
            </a:r>
            <a:r>
              <a:rPr lang="ru-RU" dirty="0" smtClean="0"/>
              <a:t>сегодня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Мейсенский фарфор не теряет своей ценности для коллекционеров и в наши дни. Многовековое наследие </a:t>
            </a:r>
            <a:r>
              <a:rPr lang="ru-RU" dirty="0" err="1"/>
              <a:t>Meissen</a:t>
            </a:r>
            <a:r>
              <a:rPr lang="ru-RU" dirty="0"/>
              <a:t> тщательно берегут её мастера, способные выпускать множество видов изделий из фарфора, ни в чем не уступающих оригиналу. Разница между новыми и старинными фарфоровыми изделиями практически незаметна. В наши дни, как и 300 лет назад, весь мейсенский фарфор создаётся вручную. Краски для росписи фарфора смешивают вручную в соответствии с рецептом, которому уже несколько сотен лет.</a:t>
            </a:r>
          </a:p>
          <a:p>
            <a:r>
              <a:rPr lang="ru-RU" dirty="0"/>
              <a:t>По информации </a:t>
            </a:r>
            <a:r>
              <a:rPr lang="ru-RU" dirty="0" err="1"/>
              <a:t>Meissen</a:t>
            </a:r>
            <a:r>
              <a:rPr lang="ru-RU" dirty="0"/>
              <a:t>, при создании мейсенского фарфора используются около 10 000 оттенков красок. Рецепты красок хранятся в строжайшей тайне. На фарфоровой мануфактуре </a:t>
            </a:r>
            <a:r>
              <a:rPr lang="ru-RU" dirty="0" err="1"/>
              <a:t>Meissen</a:t>
            </a:r>
            <a:r>
              <a:rPr lang="ru-RU" dirty="0"/>
              <a:t> производится около 175 000 типов фарфоровых предметов.</a:t>
            </a:r>
          </a:p>
          <a:p>
            <a:r>
              <a:rPr lang="ru-RU" dirty="0"/>
              <a:t>В собрании </a:t>
            </a:r>
            <a:r>
              <a:rPr lang="ru-RU" dirty="0" err="1"/>
              <a:t>Meissen</a:t>
            </a:r>
            <a:r>
              <a:rPr lang="ru-RU" dirty="0"/>
              <a:t> хранится 200 000 моделей майсенского фарфора разных периодов.</a:t>
            </a:r>
          </a:p>
          <a:p>
            <a:r>
              <a:rPr lang="ru-RU" dirty="0"/>
              <a:t>Скрещённые синие мечи — эмблема саксонского фарфора </a:t>
            </a:r>
            <a:r>
              <a:rPr lang="ru-RU" dirty="0" err="1"/>
              <a:t>Meissen</a:t>
            </a:r>
            <a:r>
              <a:rPr lang="ru-RU" dirty="0"/>
              <a:t> с почти трёхсотлетней историей — это один из самых престижных логотипов среди поклонников изысканной роскоши. Этот товарный знак наносится вручную на каждое фарфоровое изделие майсенской мануфактуры с 1722 года кобальтовой краской под глазурью.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221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32656"/>
            <a:ext cx="5543841" cy="6277432"/>
          </a:xfrm>
        </p:spPr>
      </p:pic>
    </p:spTree>
    <p:extLst>
      <p:ext uri="{BB962C8B-B14F-4D97-AF65-F5344CB8AC3E}">
        <p14:creationId xmlns:p14="http://schemas.microsoft.com/office/powerpoint/2010/main" val="192330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193</Words>
  <Application>Microsoft Office PowerPoint</Application>
  <PresentationFormat>Экран (4:3)</PresentationFormat>
  <Paragraphs>20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История создания фарфора Мейсон</vt:lpstr>
      <vt:lpstr>Марки Мейсенского фарфора по годам</vt:lpstr>
      <vt:lpstr>Обаяние Мейсенского фарфора</vt:lpstr>
      <vt:lpstr>Посуда</vt:lpstr>
      <vt:lpstr>Фарфор Мейсен в России</vt:lpstr>
      <vt:lpstr>Одно из первых изображений фарфора Meissen запечатлено на картине «Шоколадница» кисти Жана Этьена Лиотара. </vt:lpstr>
      <vt:lpstr>Фарфор Meissen сегодня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Lera</dc:creator>
  <cp:lastModifiedBy>Lera</cp:lastModifiedBy>
  <cp:revision>3</cp:revision>
  <dcterms:created xsi:type="dcterms:W3CDTF">2013-11-06T16:34:38Z</dcterms:created>
  <dcterms:modified xsi:type="dcterms:W3CDTF">2013-11-06T16:56:59Z</dcterms:modified>
</cp:coreProperties>
</file>