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620000" cy="3672408"/>
          </a:xfrm>
        </p:spPr>
        <p:txBody>
          <a:bodyPr/>
          <a:lstStyle/>
          <a:p>
            <a:pPr algn="ctr"/>
            <a:r>
              <a:rPr lang="uk-UA" sz="6000" dirty="0"/>
              <a:t>Співдружність Незалежних Держав</a:t>
            </a:r>
          </a:p>
        </p:txBody>
      </p:sp>
    </p:spTree>
    <p:extLst>
      <p:ext uri="{BB962C8B-B14F-4D97-AF65-F5344CB8AC3E}">
        <p14:creationId xmlns:p14="http://schemas.microsoft.com/office/powerpoint/2010/main" val="4085932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746650"/>
          </a:xfrm>
        </p:spPr>
        <p:txBody>
          <a:bodyPr/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У зв'язку з наростанням відцентрових процесів в СНД , в останні роки неодноразово порушувалося питання про необхідність його реформування . При цьому відсутня єдність думок про можливі напрямки цього процесу. У липні 2006 на неформальному саміті глав держав Співдружності президент Казахстану Нурсултан Назарбаєв запропонував свій варіант - він вважає , що СНД слід зосередитися на наступних областях співпраці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: узгоджена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міграційна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політика, розвиток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єдиних транспортних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комунікацій, взаємодія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в науково-освітній та культурно-гуманітарній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сферах, співпраця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при боротьбі з транскордонною злочинністю .</a:t>
            </a:r>
          </a:p>
        </p:txBody>
      </p:sp>
    </p:spTree>
    <p:extLst>
      <p:ext uri="{BB962C8B-B14F-4D97-AF65-F5344CB8AC3E}">
        <p14:creationId xmlns:p14="http://schemas.microsoft.com/office/powerpoint/2010/main" val="71884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5760640"/>
          </a:xfrm>
        </p:spPr>
        <p:txBody>
          <a:bodyPr/>
          <a:lstStyle/>
          <a:p>
            <a:r>
              <a:rPr lang="uk-UA" sz="2400" dirty="0"/>
              <a:t>Як відзначали деякі ЗМІ, у 2006 році скептицизм щодо життєздатності та ефективності СНД був пов'язаний ще й з торговими війнами між Росією, з одного боку, і Грузією, Молдавією, Україною - з іншого, але особливо - з різким загостренням відносин між Росією і </a:t>
            </a:r>
            <a:r>
              <a:rPr lang="uk-UA" sz="2400" dirty="0" smtClean="0"/>
              <a:t>Грузією. </a:t>
            </a:r>
            <a:r>
              <a:rPr lang="uk-UA" sz="2400" dirty="0"/>
              <a:t>Останні події, на думку деяких спостерігачів, поставили СНД на грань виживання, оскільки російські санкції проти країни, яка входить до СНД, виявилися безпрецедентними.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3052699" cy="16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35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90666"/>
          </a:xfrm>
        </p:spPr>
        <p:txBody>
          <a:bodyPr/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Після того як Росія перейшла на ринкові ціни на газ, що поставляється партнерам по СНД , Співдружність позбулося одного з об'єднуючих факторів - низьких цін на газ і нафту. Так з Туркменією була досягнута домовленість про експорт її газу через «Газпром». В Узбекистані російські компанії освоюють місцеві родовища енергоресурсів. У Вірменії «Газпром» отримав у власність магістральний газопровід з Ірану. З Молдовою досягнута домовленість про те, що «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</a:rPr>
              <a:t>Молдовгаз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», 50% якого належить «Газпрому», проведе додаткову емісію акцій, яку Молдавія оплатить, внісши в компанію газорозподільні мережі, а «Газпром» - грошові кошти.</a:t>
            </a:r>
          </a:p>
        </p:txBody>
      </p:sp>
    </p:spTree>
    <p:extLst>
      <p:ext uri="{BB962C8B-B14F-4D97-AF65-F5344CB8AC3E}">
        <p14:creationId xmlns:p14="http://schemas.microsoft.com/office/powerpoint/2010/main" val="838142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13"/>
            <a:ext cx="1271782" cy="145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88"/>
            <a:ext cx="1682362" cy="20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53" y="193861"/>
            <a:ext cx="2470582" cy="31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8" y="1534247"/>
            <a:ext cx="1713882" cy="21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683335" cy="202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9" y="4437112"/>
            <a:ext cx="1783413" cy="21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91285"/>
            <a:ext cx="1462126" cy="19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5713"/>
            <a:ext cx="1820738" cy="238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7" y="2603844"/>
            <a:ext cx="1628786" cy="21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92" y="2896646"/>
            <a:ext cx="1220005" cy="169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70" y="2339733"/>
            <a:ext cx="2558652" cy="19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украина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505" y="4437112"/>
            <a:ext cx="1531121" cy="1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620000" cy="2232248"/>
          </a:xfrm>
        </p:spPr>
        <p:txBody>
          <a:bodyPr/>
          <a:lstStyle/>
          <a:p>
            <a:r>
              <a:rPr lang="uk-UA" sz="3200" dirty="0" smtClean="0"/>
              <a:t>Підготувала </a:t>
            </a:r>
            <a:br>
              <a:rPr lang="uk-UA" sz="3200" dirty="0" smtClean="0"/>
            </a:br>
            <a:r>
              <a:rPr lang="uk-UA" sz="3200" dirty="0" smtClean="0"/>
              <a:t>учениця 11-а класу</a:t>
            </a:r>
            <a:br>
              <a:rPr lang="uk-UA" sz="3200" dirty="0" smtClean="0"/>
            </a:br>
            <a:r>
              <a:rPr lang="uk-UA" sz="3200" dirty="0" err="1" smtClean="0"/>
              <a:t>Хімій</a:t>
            </a:r>
            <a:r>
              <a:rPr lang="uk-UA" sz="3200" dirty="0" smtClean="0"/>
              <a:t> Богдана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7538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7659687" cy="1168400"/>
          </a:xfrm>
        </p:spPr>
        <p:txBody>
          <a:bodyPr/>
          <a:lstStyle/>
          <a:p>
            <a:pPr algn="ctr"/>
            <a:r>
              <a:rPr lang="uk-UA" dirty="0" smtClean="0"/>
              <a:t>Заснування СНД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632848" cy="1944216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СНД було засновано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головами Білорусії, Росії та України шляхом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підписання 8 грудня 1991 року в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</a:rPr>
              <a:t>Віскулях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 під Брестом (Білорусь) Угоди про створення Співдружності Незалежних Держав (відомо в ЗМІ як Біловезька угода).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292624" cy="16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581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59687" cy="1168400"/>
          </a:xfrm>
        </p:spPr>
        <p:txBody>
          <a:bodyPr/>
          <a:lstStyle/>
          <a:p>
            <a:pPr algn="ctr"/>
            <a:r>
              <a:rPr lang="uk-UA" sz="2400" dirty="0"/>
              <a:t>Прапор </a:t>
            </a:r>
            <a:r>
              <a:rPr lang="uk-UA" sz="2400" dirty="0" smtClean="0"/>
              <a:t>Співдружності Незалежних </a:t>
            </a:r>
            <a:r>
              <a:rPr lang="uk-UA" sz="2400" dirty="0"/>
              <a:t>Держав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Заснований:19 січня 1996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Автор прапора: Олександр Васильович Григор'єв. Композиція символізує прагнення до рівноправного партнерства, єдності, миру і стабільності.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5874742" cy="257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81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620000" cy="3672408"/>
          </a:xfrm>
        </p:spPr>
        <p:txBody>
          <a:bodyPr/>
          <a:lstStyle/>
          <a:p>
            <a:pPr algn="just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У документі, що складався з Преамбули і 14 статей, констатувалося, що Союз РСР припиняв своє існування як суб'єкт міжнародного права і геополітичної реальності. Однак,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</a:rPr>
              <a:t>грунтуючись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 на історичній спільності народів, зв'язках між ними, враховуючи двосторонні договори, прагнення до демократичної правової держави, намір розвивати свої відносини на основі взаємного визнання і поваги державного суверенітету, сторони домовилися про утворення Співдружності Незалежних Держав</a:t>
            </a:r>
          </a:p>
        </p:txBody>
      </p:sp>
    </p:spTree>
    <p:extLst>
      <p:ext uri="{BB962C8B-B14F-4D97-AF65-F5344CB8AC3E}">
        <p14:creationId xmlns:p14="http://schemas.microsoft.com/office/powerpoint/2010/main" val="48973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659687" cy="1168400"/>
          </a:xfrm>
        </p:spPr>
        <p:txBody>
          <a:bodyPr/>
          <a:lstStyle/>
          <a:p>
            <a:pPr algn="ctr"/>
            <a:r>
              <a:rPr lang="uk-UA" dirty="0"/>
              <a:t>Склад СНД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7920880" cy="5328592"/>
          </a:xfrm>
        </p:spPr>
        <p:txBody>
          <a:bodyPr numCol="2">
            <a:noAutofit/>
          </a:bodyPr>
          <a:lstStyle/>
          <a:p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</a:rPr>
              <a:t>Члени СНД</a:t>
            </a:r>
          </a:p>
          <a:p>
            <a:pPr marL="228600" indent="-228600">
              <a:buAutoNum type="arabicPlain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Азербайджан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Білорусь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	 8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Вірменія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Казахстан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 </a:t>
            </a:r>
          </a:p>
          <a:p>
            <a:pPr marL="228600" indent="-228600">
              <a:buAutoNum type="arabicPlain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Киргизстан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Молдова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  </a:t>
            </a:r>
          </a:p>
          <a:p>
            <a:pPr marL="228600" indent="-228600">
              <a:buAutoNum type="arabicPlain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Росія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	                  11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Таджикистан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Узбекистан	21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1991</a:t>
            </a:r>
          </a:p>
          <a:p>
            <a:pPr marL="228600" indent="-228600">
              <a:buAutoNum type="arabicPlain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Держави-спостерігачі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Україна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       8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1991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2.Туркменістан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	26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серпня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2005</a:t>
            </a:r>
          </a:p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Колишні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члени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СНД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1.Туркменістан 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21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1991-26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серпня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2005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2.Грузія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23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жовтня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1993-18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серпня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2009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>
              <a:buAutoNum type="arabicPlain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0654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0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59687" cy="1168400"/>
          </a:xfrm>
        </p:spPr>
        <p:txBody>
          <a:bodyPr/>
          <a:lstStyle/>
          <a:p>
            <a:r>
              <a:rPr lang="uk-UA" sz="3200" dirty="0"/>
              <a:t>Основними цілями організації є: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7056784" cy="43924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співпраця </a:t>
            </a:r>
            <a:r>
              <a:rPr lang="uk-UA" sz="2600" dirty="0">
                <a:solidFill>
                  <a:schemeClr val="accent6">
                    <a:lumMod val="50000"/>
                  </a:schemeClr>
                </a:solidFill>
              </a:rPr>
              <a:t>в політичній, економічній, екологічній, гуманітарній, культурній та інших областях;    </a:t>
            </a:r>
            <a:endParaRPr lang="uk-UA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всебічний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держав-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членів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в рамках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загального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економічного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простору,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міждержавної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кооперації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інтеграції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</a:rPr>
              <a:t>забезпечення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прав і свобод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</a:rPr>
              <a:t>співпраця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забезпеченні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міжнародного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миру і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безпеки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досягнення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загального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повного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роззброєння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взаємна </a:t>
            </a:r>
            <a:r>
              <a:rPr lang="uk-UA" sz="2600" dirty="0">
                <a:solidFill>
                  <a:schemeClr val="accent6">
                    <a:lumMod val="50000"/>
                  </a:schemeClr>
                </a:solidFill>
              </a:rPr>
              <a:t>правова допомога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мирне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вирішення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</a:rPr>
              <a:t>суперечок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конфліктів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державами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</a:t>
            </a:r>
            <a:r>
              <a:rPr lang="uk-UA" dirty="0"/>
              <a:t> </a:t>
            </a:r>
            <a:endParaRPr lang="uk-UA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74352"/>
            <a:ext cx="2561084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2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85" y="404664"/>
            <a:ext cx="7659687" cy="1168400"/>
          </a:xfrm>
        </p:spPr>
        <p:txBody>
          <a:bodyPr/>
          <a:lstStyle/>
          <a:p>
            <a:pPr algn="ctr"/>
            <a:r>
              <a:rPr lang="uk-UA" dirty="0"/>
              <a:t>Зона вільної торгівлі СНД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272808" cy="324036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Зона вільної торгівлі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СНД—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угода держав СНД, що підписали в 2011 році Договір про зону вільної торгівлі. Договір, проект якого був розроблений російським міністерством економічного розвитку, передбачає «зведення до мінімуму винятків з номенклатури товарів, до яких застосовуються імпортні мита», експортні мита повинні бути зафіксовані на певному рівні, а згодом поетапно скасовані. Договір замінив більше ста двосторонніх документів, що регламентують режим вільної торгівлі на просторі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співдружності.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27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59687" cy="1168400"/>
          </a:xfrm>
        </p:spPr>
        <p:txBody>
          <a:bodyPr/>
          <a:lstStyle/>
          <a:p>
            <a:r>
              <a:rPr lang="uk-UA" dirty="0"/>
              <a:t>Військова співпраця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064896" cy="4392488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На вересневому (2004 року) саміті СНД в Астані (Казахстан) прийнято рішення реформувати структури СНД — зокрема, створити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Раду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безпеки СНД по боротьбі з тероризмом.</a:t>
            </a: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 даний час в рамках СНД існують дві паралельні колективні військові структури. Одна з них — Рада міністрів оборони СНД, створена в 1992 році для вироблення єдиної військової політики. При ній існують постійний секретаріат і Штаб з координації військового співробітництва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СНД.         Друга -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Організація договору про колективну безпеку (ОДКБ). В рамках ОДКБ створені колективні сили швидкого розгортання в складі кількох батальйонів мобільних військ, вертолітної ескадрильї, армійської авіації.</a:t>
            </a:r>
          </a:p>
          <a:p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2002–2004 роках співпраця у військовій області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розвивалася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 основному в рамках ОДКБ. В ОДКБ регулярно проводяться спільні навчання. Одна з оборонних структур — це Об'єднана система ППО СНД. У 2005 році в рамках СНД затверджені фінансування на ППО в розмірі 2,3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млрд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руб.</a:t>
            </a:r>
          </a:p>
        </p:txBody>
      </p:sp>
    </p:spTree>
    <p:extLst>
      <p:ext uri="{BB962C8B-B14F-4D97-AF65-F5344CB8AC3E}">
        <p14:creationId xmlns:p14="http://schemas.microsoft.com/office/powerpoint/2010/main" val="2024481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59687" cy="1168400"/>
          </a:xfrm>
        </p:spPr>
        <p:txBody>
          <a:bodyPr/>
          <a:lstStyle/>
          <a:p>
            <a:pPr algn="ctr"/>
            <a:r>
              <a:rPr lang="uk-UA" dirty="0"/>
              <a:t>Міждержавний банк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280920" cy="5544616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Міждержавний банк — міжнародна фінансова організація, утворена в 1993 році десятьма країнами СНД: Республікою Вірменія, Республікою Білорусь, Республікою Казахстан, Киргизькою Республікою,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Республікою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Молдова, Російською Федерацією, Республікою Таджикистан, Туркменістаном, Республікою Узбекистан та Україною. Основний напрямок роботи Міждержавного банку — вирішення питань, що виникають при співпраці країн Співдружності Незалежних Держав у галузі фінансів. Функції Міждержавного банку змінювалися відповідно до ситуації в економічній та фінансовій сферах Співдружності Незалежних Держав. Після розпаду рублевої зони і підписання Угоди про створення Платіжного союзу Банк став спеціалізованим інститутом цього союзу. У жовтні 1996 року шістьма державами (Вірменія, Білорусь, Киргизія, Молдова, Російська Федерація, Таджикистан) був підписаний Протокол, відповідно до якого Банк допущений на внутрішні валютні ринки цих держав з правом проводити банківські операції та угоди. Банк здійснює основні операції на території держав, що входять до Співдружності Незалежних Держав, розвиває інвестиційно-кредитну діяльність в рамках СНД.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0470"/>
            <a:ext cx="845190" cy="84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32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</TotalTime>
  <Words>834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Співдружність Незалежних Держав</vt:lpstr>
      <vt:lpstr>Заснування СНД</vt:lpstr>
      <vt:lpstr>Прапор Співдружності Незалежних Держав</vt:lpstr>
      <vt:lpstr>У документі, що складався з Преамбули і 14 статей, констатувалося, що Союз РСР припиняв своє існування як суб'єкт міжнародного права і геополітичної реальності. Однак, грунтуючись на історичній спільності народів, зв'язках між ними, враховуючи двосторонні договори, прагнення до демократичної правової держави, намір розвивати свої відносини на основі взаємного визнання і поваги державного суверенітету, сторони домовилися про утворення Співдружності Незалежних Держав</vt:lpstr>
      <vt:lpstr>Склад СНД</vt:lpstr>
      <vt:lpstr>Основними цілями організації є: </vt:lpstr>
      <vt:lpstr>Зона вільної торгівлі СНД</vt:lpstr>
      <vt:lpstr>Військова співпраця</vt:lpstr>
      <vt:lpstr>Міждержавний банк</vt:lpstr>
      <vt:lpstr>У зв'язку з наростанням відцентрових процесів в СНД , в останні роки неодноразово порушувалося питання про необхідність його реформування . При цьому відсутня єдність думок про можливі напрямки цього процесу. У липні 2006 на неформальному саміті глав держав Співдружності президент Казахстану Нурсултан Назарбаєв запропонував свій варіант - він вважає , що СНД слід зосередитися на наступних областях співпраці: узгоджена міграційна політика, розвиток єдиних транспортних комунікацій, взаємодія в науково-освітній та культурно-гуманітарній сферах, співпраця при боротьбі з транскордонною злочинністю .</vt:lpstr>
      <vt:lpstr>Як відзначали деякі ЗМІ, у 2006 році скептицизм щодо життєздатності та ефективності СНД був пов'язаний ще й з торговими війнами між Росією, з одного боку, і Грузією, Молдавією, Україною - з іншого, але особливо - з різким загостренням відносин між Росією і Грузією. Останні події, на думку деяких спостерігачів, поставили СНД на грань виживання, оскільки російські санкції проти країни, яка входить до СНД, виявилися безпрецедентними.</vt:lpstr>
      <vt:lpstr>Після того як Росія перейшла на ринкові ціни на газ, що поставляється партнерам по СНД , Співдружність позбулося одного з об'єднуючих факторів - низьких цін на газ і нафту. Так з Туркменією була досягнута домовленість про експорт її газу через «Газпром». В Узбекистані російські компанії освоюють місцеві родовища енергоресурсів. У Вірменії «Газпром» отримав у власність магістральний газопровід з Ірану. З Молдовою досягнута домовленість про те, що «Молдовгаз», 50% якого належить «Газпрому», проведе додаткову емісію акцій, яку Молдавія оплатить, внісши в компанію газорозподільні мережі, а «Газпром» - грошові кошти.</vt:lpstr>
      <vt:lpstr>Презентация PowerPoint</vt:lpstr>
      <vt:lpstr>Підготувала  учениця 11-а класу Хімій Богдана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Співдружність Незалежних Держав</dc:title>
  <dc:creator>User</dc:creator>
  <cp:lastModifiedBy>User</cp:lastModifiedBy>
  <cp:revision>12</cp:revision>
  <dcterms:created xsi:type="dcterms:W3CDTF">2014-02-03T18:10:38Z</dcterms:created>
  <dcterms:modified xsi:type="dcterms:W3CDTF">2014-02-03T20:19:06Z</dcterms:modified>
</cp:coreProperties>
</file>