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64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3140968"/>
            <a:ext cx="6172200" cy="1894362"/>
          </a:xfrm>
        </p:spPr>
        <p:txBody>
          <a:bodyPr>
            <a:normAutofit/>
          </a:bodyPr>
          <a:lstStyle/>
          <a:p>
            <a:r>
              <a:rPr lang="ru-RU" sz="4000" i="1" dirty="0" err="1" smtClean="0">
                <a:solidFill>
                  <a:schemeClr val="tx1"/>
                </a:solidFill>
              </a:rPr>
              <a:t>Куїнджі</a:t>
            </a:r>
            <a:r>
              <a:rPr lang="ru-RU" sz="4000" i="1" dirty="0" smtClean="0">
                <a:solidFill>
                  <a:schemeClr val="tx1"/>
                </a:solidFill>
              </a:rPr>
              <a:t> Архип </a:t>
            </a:r>
            <a:r>
              <a:rPr lang="ru-RU" sz="4000" i="1" dirty="0" err="1" smtClean="0">
                <a:solidFill>
                  <a:schemeClr val="tx1"/>
                </a:solidFill>
              </a:rPr>
              <a:t>Іванович</a:t>
            </a:r>
            <a:endParaRPr lang="ru-RU" sz="4000" i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5157192"/>
            <a:ext cx="6172200" cy="1371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(15 </a:t>
            </a:r>
            <a:r>
              <a:rPr lang="ru-RU" sz="2000" dirty="0" err="1" smtClean="0">
                <a:solidFill>
                  <a:schemeClr val="tx1"/>
                </a:solidFill>
              </a:rPr>
              <a:t>січня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1842 (за </a:t>
            </a:r>
            <a:r>
              <a:rPr lang="ru-RU" sz="2000" dirty="0" err="1" smtClean="0">
                <a:solidFill>
                  <a:schemeClr val="tx1"/>
                </a:solidFill>
              </a:rPr>
              <a:t>іншою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версією</a:t>
            </a:r>
            <a:r>
              <a:rPr lang="ru-RU" sz="2000" dirty="0" smtClean="0">
                <a:solidFill>
                  <a:schemeClr val="tx1"/>
                </a:solidFill>
              </a:rPr>
              <a:t> — 1841) — </a:t>
            </a:r>
            <a:r>
              <a:rPr lang="ru-RU" sz="2000" dirty="0" smtClean="0">
                <a:solidFill>
                  <a:schemeClr val="tx1"/>
                </a:solidFill>
              </a:rPr>
              <a:t>11 </a:t>
            </a:r>
            <a:r>
              <a:rPr lang="ru-RU" sz="2000" dirty="0" err="1" smtClean="0">
                <a:solidFill>
                  <a:schemeClr val="tx1"/>
                </a:solidFill>
              </a:rPr>
              <a:t>липня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1910) — </a:t>
            </a:r>
            <a:r>
              <a:rPr lang="ru-RU" sz="2000" dirty="0" err="1" smtClean="0">
                <a:solidFill>
                  <a:schemeClr val="tx1"/>
                </a:solidFill>
              </a:rPr>
              <a:t>видатний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український</a:t>
            </a:r>
            <a:r>
              <a:rPr lang="ru-RU" sz="2000" dirty="0" smtClean="0">
                <a:solidFill>
                  <a:schemeClr val="tx1"/>
                </a:solidFill>
              </a:rPr>
              <a:t> та </a:t>
            </a:r>
            <a:r>
              <a:rPr lang="ru-RU" sz="2000" dirty="0" err="1" smtClean="0">
                <a:solidFill>
                  <a:schemeClr val="tx1"/>
                </a:solidFill>
              </a:rPr>
              <a:t>російський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живописець-пейзажист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грецького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походження</a:t>
            </a:r>
            <a:r>
              <a:rPr lang="ru-RU" sz="2000" dirty="0" smtClean="0">
                <a:solidFill>
                  <a:schemeClr val="tx1"/>
                </a:solidFill>
              </a:rPr>
              <a:t>, педагог.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88640"/>
            <a:ext cx="3273152" cy="425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8686800" cy="108498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Ельбрус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Місячна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ніч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» (1890—1895)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8640960" cy="65293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Плями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місячного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сяйва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у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лісі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. Зима»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551"/>
            <a:ext cx="5364088" cy="690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0"/>
            <a:ext cx="3651176" cy="263691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«</a:t>
            </a:r>
            <a:r>
              <a:rPr lang="ru-RU" sz="4800" b="1" dirty="0" err="1" smtClean="0">
                <a:solidFill>
                  <a:srgbClr val="00B050"/>
                </a:solidFill>
                <a:latin typeface="Monotype Corsiva" pitchFamily="66" charset="0"/>
              </a:rPr>
              <a:t>Ладозьке</a:t>
            </a:r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 озеро» (1873)</a:t>
            </a:r>
            <a:endParaRPr lang="ru-RU" sz="4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87208" cy="10801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</a:rPr>
              <a:t>«</a:t>
            </a:r>
            <a:r>
              <a:rPr lang="ru-RU" sz="4800" b="1" dirty="0" err="1" smtClean="0">
                <a:solidFill>
                  <a:schemeClr val="tx1"/>
                </a:solidFill>
                <a:latin typeface="Monotype Corsiva" pitchFamily="66" charset="0"/>
              </a:rPr>
              <a:t>Вечір</a:t>
            </a:r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</a:rPr>
              <a:t> на </a:t>
            </a:r>
            <a:r>
              <a:rPr lang="ru-RU" sz="4800" b="1" dirty="0" err="1" smtClean="0">
                <a:solidFill>
                  <a:schemeClr val="tx1"/>
                </a:solidFill>
                <a:latin typeface="Monotype Corsiva" pitchFamily="66" charset="0"/>
              </a:rPr>
              <a:t>Україні</a:t>
            </a:r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</a:rPr>
              <a:t>» (1878)</a:t>
            </a:r>
            <a:endParaRPr lang="ru-RU" sz="4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0"/>
            <a:ext cx="4211960" cy="9807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Нічне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» (1905—1908)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7467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  <a:latin typeface="Monotype Corsiva" pitchFamily="66" charset="0"/>
              </a:rPr>
              <a:t>«</a:t>
            </a:r>
            <a:r>
              <a:rPr lang="ru-RU" sz="4000" b="1" dirty="0" err="1" smtClean="0">
                <a:solidFill>
                  <a:srgbClr val="92D050"/>
                </a:solidFill>
                <a:latin typeface="Monotype Corsiva" pitchFamily="66" charset="0"/>
              </a:rPr>
              <a:t>Березовий</a:t>
            </a:r>
            <a:r>
              <a:rPr lang="ru-RU" sz="4000" b="1" dirty="0" smtClean="0">
                <a:solidFill>
                  <a:srgbClr val="92D050"/>
                </a:solidFill>
                <a:latin typeface="Monotype Corsiva" pitchFamily="66" charset="0"/>
              </a:rPr>
              <a:t> гай» (1879)</a:t>
            </a:r>
            <a:endParaRPr lang="ru-RU" sz="4000" b="1" dirty="0">
              <a:solidFill>
                <a:srgbClr val="92D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78621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«</a:t>
            </a:r>
            <a:r>
              <a:rPr lang="ru-RU" sz="4800" b="1" dirty="0" err="1" smtClean="0">
                <a:solidFill>
                  <a:srgbClr val="00B050"/>
                </a:solidFill>
                <a:latin typeface="Monotype Corsiva" pitchFamily="66" charset="0"/>
              </a:rPr>
              <a:t>Березовий</a:t>
            </a:r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 гай» </a:t>
            </a:r>
            <a:r>
              <a:rPr lang="ru-RU" sz="4400" b="1" dirty="0" smtClean="0">
                <a:solidFill>
                  <a:srgbClr val="00B050"/>
                </a:solidFill>
                <a:latin typeface="Monotype Corsiva" pitchFamily="66" charset="0"/>
              </a:rPr>
              <a:t>(1901)</a:t>
            </a:r>
            <a:endParaRPr lang="ru-RU" sz="4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5386" y="0"/>
            <a:ext cx="48086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" y="0"/>
            <a:ext cx="9140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8363272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Дарьяльська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ущелина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Місячна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Monotype Corsiva" pitchFamily="66" charset="0"/>
              </a:rPr>
              <a:t>ніч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»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74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  <a:latin typeface="Monotype Corsiva" pitchFamily="66" charset="0"/>
              </a:rPr>
              <a:t>«</a:t>
            </a:r>
            <a:r>
              <a:rPr lang="ru-RU" sz="4000" b="1" dirty="0" err="1" smtClean="0">
                <a:solidFill>
                  <a:srgbClr val="92D050"/>
                </a:solidFill>
                <a:latin typeface="Monotype Corsiva" pitchFamily="66" charset="0"/>
              </a:rPr>
              <a:t>Після</a:t>
            </a:r>
            <a:r>
              <a:rPr lang="ru-RU" sz="4000" b="1" dirty="0" smtClean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rgbClr val="92D050"/>
                </a:solidFill>
                <a:latin typeface="Monotype Corsiva" pitchFamily="66" charset="0"/>
              </a:rPr>
              <a:t>дощу</a:t>
            </a:r>
            <a:r>
              <a:rPr lang="ru-RU" sz="4000" b="1" dirty="0" smtClean="0">
                <a:solidFill>
                  <a:srgbClr val="92D050"/>
                </a:solidFill>
                <a:latin typeface="Monotype Corsiva" pitchFamily="66" charset="0"/>
              </a:rPr>
              <a:t>» (1879)</a:t>
            </a:r>
            <a:endParaRPr lang="ru-RU" sz="4000" b="1" dirty="0">
              <a:solidFill>
                <a:srgbClr val="92D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332656"/>
            <a:ext cx="2818656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itchFamily="66" charset="0"/>
              </a:rPr>
              <a:t>«Волга</a:t>
            </a:r>
            <a:r>
              <a:rPr lang="ru-RU" sz="4800" b="1" dirty="0" smtClean="0">
                <a:solidFill>
                  <a:srgbClr val="FFC000"/>
                </a:solidFill>
                <a:latin typeface="Monotype Corsiva" pitchFamily="66" charset="0"/>
              </a:rPr>
              <a:t>»</a:t>
            </a:r>
            <a:endParaRPr lang="ru-RU" sz="48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568952" cy="6858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Ім'я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 при 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народженні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Куїнджі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Архип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Іванович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Дата 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народження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15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січня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1842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Місце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народження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Маріуполь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Дата 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смерті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11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липня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1910 (68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років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)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Місце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смерті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Петербург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Національність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грек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Громадянство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Російська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імперія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Жанр: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пейзаж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Навчання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Петербурзька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Академія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мистецтв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Напрямок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Реалізм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Роки </a:t>
            </a:r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творчості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1865—1908</a:t>
            </a:r>
          </a:p>
          <a:p>
            <a:r>
              <a:rPr lang="ru-RU" sz="3200" b="1" dirty="0" err="1" smtClean="0">
                <a:solidFill>
                  <a:srgbClr val="00B050"/>
                </a:solidFill>
                <a:latin typeface="Monotype Corsiva" pitchFamily="66" charset="0"/>
              </a:rPr>
              <a:t>Вплив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на: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Микола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Реріх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040" y="0"/>
            <a:ext cx="555496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4800" b="1" dirty="0" err="1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Осінь</a:t>
            </a: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» (1876 </a:t>
            </a: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– </a:t>
            </a: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1890)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3816424" cy="2924944"/>
          </a:xfrm>
        </p:spPr>
        <p:txBody>
          <a:bodyPr>
            <a:normAutofit/>
          </a:bodyPr>
          <a:lstStyle/>
          <a:p>
            <a:r>
              <a:rPr lang="uk-UA" sz="54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Пам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’</a:t>
            </a:r>
            <a:r>
              <a:rPr lang="uk-UA" sz="54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ятник</a:t>
            </a: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митцю у Маріуполі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4626" y="0"/>
            <a:ext cx="45793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1165">
            <a:off x="213849" y="1607409"/>
            <a:ext cx="4057399" cy="335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3226">
            <a:off x="3991603" y="21169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0" y="0"/>
            <a:ext cx="23812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33566">
            <a:off x="242012" y="4340473"/>
            <a:ext cx="2909271" cy="215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072438" y="-2762249"/>
            <a:ext cx="2160000" cy="105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211960" cy="206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810749" y="-7105650"/>
            <a:ext cx="245750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2238" y="4869161"/>
            <a:ext cx="335688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61909">
            <a:off x="5411059" y="4034918"/>
            <a:ext cx="3635896" cy="268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2564904"/>
            <a:ext cx="18192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147248" cy="3312368"/>
          </a:xfrm>
        </p:spPr>
        <p:txBody>
          <a:bodyPr>
            <a:noAutofit/>
          </a:bodyPr>
          <a:lstStyle/>
          <a:p>
            <a:pPr algn="ctr"/>
            <a:r>
              <a:rPr lang="ru-RU" sz="80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Найвизначніші</a:t>
            </a:r>
            <a:r>
              <a:rPr lang="ru-RU" sz="8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твори</a:t>
            </a:r>
            <a:endParaRPr lang="ru-RU" sz="8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77809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"</a:t>
            </a:r>
            <a:r>
              <a:rPr lang="ru-RU" sz="60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Дніпро</a:t>
            </a: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60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вранці</a:t>
            </a: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" </a:t>
            </a: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(1881)</a:t>
            </a:r>
            <a:endParaRPr lang="ru-RU" sz="60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7467600" cy="99898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"Хмари" </a:t>
            </a:r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</a:rPr>
              <a:t> (1882)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«Море. </a:t>
            </a:r>
            <a:r>
              <a:rPr lang="ru-RU" sz="49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Крим</a:t>
            </a:r>
            <a:r>
              <a:rPr lang="ru-RU" sz="49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.» (1898-1908)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</a:rPr>
              <a:t>«Веселка» (1900—1905) 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0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7008"/>
            <a:ext cx="9144000" cy="107099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4800" b="1" dirty="0" err="1" smtClean="0">
                <a:solidFill>
                  <a:schemeClr val="bg1"/>
                </a:solidFill>
                <a:latin typeface="Monotype Corsiva" pitchFamily="66" charset="0"/>
              </a:rPr>
              <a:t>Місячна</a:t>
            </a:r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  <a:latin typeface="Monotype Corsiva" pitchFamily="66" charset="0"/>
              </a:rPr>
              <a:t>ніч</a:t>
            </a:r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</a:rPr>
              <a:t> на </a:t>
            </a:r>
            <a:r>
              <a:rPr lang="ru-RU" sz="4800" b="1" dirty="0" err="1" smtClean="0">
                <a:solidFill>
                  <a:schemeClr val="bg1"/>
                </a:solidFill>
                <a:latin typeface="Monotype Corsiva" pitchFamily="66" charset="0"/>
              </a:rPr>
              <a:t>Дніпрі</a:t>
            </a:r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</a:rPr>
              <a:t>»(</a:t>
            </a:r>
            <a:r>
              <a:rPr lang="ru-RU" sz="4800" b="1" dirty="0" smtClean="0">
                <a:solidFill>
                  <a:schemeClr val="bg1"/>
                </a:solidFill>
                <a:latin typeface="Monotype Corsiva" pitchFamily="66" charset="0"/>
              </a:rPr>
              <a:t>1880)</a:t>
            </a:r>
            <a:endParaRPr lang="ru-RU" sz="4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61</TotalTime>
  <Words>142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Куїнджі Архип Іванович</vt:lpstr>
      <vt:lpstr>Слайд 2</vt:lpstr>
      <vt:lpstr>Пам’ятник митцю у Маріуполі</vt:lpstr>
      <vt:lpstr>Найвизначніші твори</vt:lpstr>
      <vt:lpstr>"Дніпро вранці"  (1881)</vt:lpstr>
      <vt:lpstr>"Хмари"  (1882)</vt:lpstr>
      <vt:lpstr>  «Море. Крим.» (1898-1908)</vt:lpstr>
      <vt:lpstr>«Веселка» (1900—1905) </vt:lpstr>
      <vt:lpstr>«Місячна ніч на Дніпрі»(1880)</vt:lpstr>
      <vt:lpstr>«Ельбрус. Місячна ніч» (1890—1895)</vt:lpstr>
      <vt:lpstr>«Плями місячного сяйва у лісі. Зима»</vt:lpstr>
      <vt:lpstr>«Ладозьке озеро» (1873)</vt:lpstr>
      <vt:lpstr>«Вечір  на Україні» (1878)</vt:lpstr>
      <vt:lpstr>«Нічне» (1905—1908)</vt:lpstr>
      <vt:lpstr>«Березовий гай» (1879)</vt:lpstr>
      <vt:lpstr>  «Березовий гай» (1901)</vt:lpstr>
      <vt:lpstr>«Дарьяльська ущелина. Місячна ніч»</vt:lpstr>
      <vt:lpstr>«Після дощу» (1879)</vt:lpstr>
      <vt:lpstr>«Волга»</vt:lpstr>
      <vt:lpstr>«Осінь» (1876 – 1890)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Куїнджі Архип Іванович</dc:title>
  <cp:lastModifiedBy>Admin</cp:lastModifiedBy>
  <cp:revision>8</cp:revision>
  <dcterms:modified xsi:type="dcterms:W3CDTF">2013-10-23T16:00:59Z</dcterms:modified>
</cp:coreProperties>
</file>